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87" r:id="rId3"/>
    <p:sldId id="290" r:id="rId4"/>
    <p:sldId id="288" r:id="rId5"/>
    <p:sldId id="257" r:id="rId6"/>
    <p:sldId id="259" r:id="rId7"/>
    <p:sldId id="260" r:id="rId8"/>
    <p:sldId id="291" r:id="rId9"/>
    <p:sldId id="261" r:id="rId10"/>
    <p:sldId id="286" r:id="rId11"/>
    <p:sldId id="274" r:id="rId12"/>
    <p:sldId id="275" r:id="rId13"/>
    <p:sldId id="276" r:id="rId14"/>
    <p:sldId id="281" r:id="rId15"/>
    <p:sldId id="277" r:id="rId16"/>
    <p:sldId id="279" r:id="rId17"/>
    <p:sldId id="278" r:id="rId18"/>
    <p:sldId id="280" r:id="rId19"/>
    <p:sldId id="283" r:id="rId20"/>
    <p:sldId id="284" r:id="rId21"/>
    <p:sldId id="285" r:id="rId22"/>
    <p:sldId id="289" r:id="rId23"/>
    <p:sldId id="273" r:id="rId24"/>
    <p:sldId id="262" r:id="rId25"/>
    <p:sldId id="282" r:id="rId26"/>
    <p:sldId id="263" r:id="rId27"/>
    <p:sldId id="264" r:id="rId28"/>
    <p:sldId id="265" r:id="rId29"/>
    <p:sldId id="266" r:id="rId30"/>
    <p:sldId id="268" r:id="rId31"/>
    <p:sldId id="269" r:id="rId32"/>
    <p:sldId id="271" r:id="rId33"/>
    <p:sldId id="270" r:id="rId34"/>
    <p:sldId id="258" r:id="rId35"/>
    <p:sldId id="272" r:id="rId36"/>
    <p:sldId id="267" r:id="rId37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060"/>
    <a:srgbClr val="FF8000"/>
    <a:srgbClr val="00D050"/>
    <a:srgbClr val="00FF50"/>
    <a:srgbClr val="FF20FF"/>
    <a:srgbClr val="FF00D8"/>
    <a:srgbClr val="00FFFF"/>
    <a:srgbClr val="00FFC4"/>
    <a:srgbClr val="00D8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58" autoAdjust="0"/>
    <p:restoredTop sz="96859" autoAdjust="0"/>
  </p:normalViewPr>
  <p:slideViewPr>
    <p:cSldViewPr snapToGrid="0" showGuides="1">
      <p:cViewPr>
        <p:scale>
          <a:sx n="100" d="100"/>
          <a:sy n="100" d="100"/>
        </p:scale>
        <p:origin x="18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masa Fujiwara" userId="773db4682fb361c6" providerId="LiveId" clId="{0677E001-7075-4618-99AC-BA0BA4B872EA}"/>
    <pc:docChg chg="undo custSel addSld modSld sldOrd addSection delSection">
      <pc:chgData name="Tomomasa Fujiwara" userId="773db4682fb361c6" providerId="LiveId" clId="{0677E001-7075-4618-99AC-BA0BA4B872EA}" dt="2020-03-11T01:54:36.105" v="6009" actId="1038"/>
      <pc:docMkLst>
        <pc:docMk/>
      </pc:docMkLst>
      <pc:sldChg chg="modSp">
        <pc:chgData name="Tomomasa Fujiwara" userId="773db4682fb361c6" providerId="LiveId" clId="{0677E001-7075-4618-99AC-BA0BA4B872EA}" dt="2020-03-11T01:06:44.595" v="5941" actId="207"/>
        <pc:sldMkLst>
          <pc:docMk/>
          <pc:sldMk cId="1607486131" sldId="256"/>
        </pc:sldMkLst>
        <pc:spChg chg="mod">
          <ac:chgData name="Tomomasa Fujiwara" userId="773db4682fb361c6" providerId="LiveId" clId="{0677E001-7075-4618-99AC-BA0BA4B872EA}" dt="2020-03-11T00:43:34.072" v="5671" actId="20577"/>
          <ac:spMkLst>
            <pc:docMk/>
            <pc:sldMk cId="1607486131" sldId="256"/>
            <ac:spMk id="3" creationId="{F1D0915D-6A3F-4977-B31A-9C825653A372}"/>
          </ac:spMkLst>
        </pc:spChg>
        <pc:spChg chg="mod">
          <ac:chgData name="Tomomasa Fujiwara" userId="773db4682fb361c6" providerId="LiveId" clId="{0677E001-7075-4618-99AC-BA0BA4B872EA}" dt="2020-03-11T01:06:44.595" v="5941" actId="207"/>
          <ac:spMkLst>
            <pc:docMk/>
            <pc:sldMk cId="1607486131" sldId="256"/>
            <ac:spMk id="4" creationId="{C24D0346-03B4-42AD-A765-620AE699597F}"/>
          </ac:spMkLst>
        </pc:spChg>
      </pc:sldChg>
      <pc:sldChg chg="addSp delSp modSp add">
        <pc:chgData name="Tomomasa Fujiwara" userId="773db4682fb361c6" providerId="LiveId" clId="{0677E001-7075-4618-99AC-BA0BA4B872EA}" dt="2020-03-06T08:09:34.149" v="754" actId="692"/>
        <pc:sldMkLst>
          <pc:docMk/>
          <pc:sldMk cId="2632948796" sldId="257"/>
        </pc:sldMkLst>
        <pc:spChg chg="mod">
          <ac:chgData name="Tomomasa Fujiwara" userId="773db4682fb361c6" providerId="LiveId" clId="{0677E001-7075-4618-99AC-BA0BA4B872EA}" dt="2020-03-06T07:27:33.838" v="149" actId="20577"/>
          <ac:spMkLst>
            <pc:docMk/>
            <pc:sldMk cId="2632948796" sldId="257"/>
            <ac:spMk id="2" creationId="{CD7EE0DD-C2EB-4E5D-8134-6D9DA3FFF972}"/>
          </ac:spMkLst>
        </pc:spChg>
        <pc:spChg chg="mod">
          <ac:chgData name="Tomomasa Fujiwara" userId="773db4682fb361c6" providerId="LiveId" clId="{0677E001-7075-4618-99AC-BA0BA4B872EA}" dt="2020-03-06T08:03:39.557" v="634" actId="20577"/>
          <ac:spMkLst>
            <pc:docMk/>
            <pc:sldMk cId="2632948796" sldId="257"/>
            <ac:spMk id="3" creationId="{3A028BA5-CC1D-4D10-8667-32216E036D57}"/>
          </ac:spMkLst>
        </pc:spChg>
        <pc:spChg chg="add mod">
          <ac:chgData name="Tomomasa Fujiwara" userId="773db4682fb361c6" providerId="LiveId" clId="{0677E001-7075-4618-99AC-BA0BA4B872EA}" dt="2020-03-06T07:54:16.036" v="496" actId="14100"/>
          <ac:spMkLst>
            <pc:docMk/>
            <pc:sldMk cId="2632948796" sldId="257"/>
            <ac:spMk id="13" creationId="{44F1A099-1F7C-4169-9025-2F6923BA5DEE}"/>
          </ac:spMkLst>
        </pc:spChg>
        <pc:spChg chg="add mod">
          <ac:chgData name="Tomomasa Fujiwara" userId="773db4682fb361c6" providerId="LiveId" clId="{0677E001-7075-4618-99AC-BA0BA4B872EA}" dt="2020-03-06T07:55:33.163" v="536" actId="14100"/>
          <ac:spMkLst>
            <pc:docMk/>
            <pc:sldMk cId="2632948796" sldId="257"/>
            <ac:spMk id="16" creationId="{30C24B9F-97A7-4D75-9162-C632539F364C}"/>
          </ac:spMkLst>
        </pc:spChg>
        <pc:spChg chg="add mod">
          <ac:chgData name="Tomomasa Fujiwara" userId="773db4682fb361c6" providerId="LiveId" clId="{0677E001-7075-4618-99AC-BA0BA4B872EA}" dt="2020-03-06T07:59:26.369" v="579" actId="692"/>
          <ac:spMkLst>
            <pc:docMk/>
            <pc:sldMk cId="2632948796" sldId="257"/>
            <ac:spMk id="21" creationId="{2CE909B3-7EA9-471F-9443-85A179A6F152}"/>
          </ac:spMkLst>
        </pc:spChg>
        <pc:spChg chg="add mod">
          <ac:chgData name="Tomomasa Fujiwara" userId="773db4682fb361c6" providerId="LiveId" clId="{0677E001-7075-4618-99AC-BA0BA4B872EA}" dt="2020-03-06T08:02:09.149" v="609" actId="1076"/>
          <ac:spMkLst>
            <pc:docMk/>
            <pc:sldMk cId="2632948796" sldId="257"/>
            <ac:spMk id="25" creationId="{B71E89DE-D13C-4749-A622-C83A762E2B91}"/>
          </ac:spMkLst>
        </pc:spChg>
        <pc:spChg chg="add mod">
          <ac:chgData name="Tomomasa Fujiwara" userId="773db4682fb361c6" providerId="LiveId" clId="{0677E001-7075-4618-99AC-BA0BA4B872EA}" dt="2020-03-06T08:06:55.731" v="668" actId="14100"/>
          <ac:spMkLst>
            <pc:docMk/>
            <pc:sldMk cId="2632948796" sldId="257"/>
            <ac:spMk id="30" creationId="{D3C6CBD6-60CD-4960-B08E-FDB0A7CF7E24}"/>
          </ac:spMkLst>
        </pc:spChg>
        <pc:spChg chg="add mod">
          <ac:chgData name="Tomomasa Fujiwara" userId="773db4682fb361c6" providerId="LiveId" clId="{0677E001-7075-4618-99AC-BA0BA4B872EA}" dt="2020-03-06T08:05:34.988" v="667" actId="1076"/>
          <ac:spMkLst>
            <pc:docMk/>
            <pc:sldMk cId="2632948796" sldId="257"/>
            <ac:spMk id="31" creationId="{C1786510-2640-4FE8-AB76-CE3221BE512F}"/>
          </ac:spMkLst>
        </pc:spChg>
        <pc:picChg chg="add mod">
          <ac:chgData name="Tomomasa Fujiwara" userId="773db4682fb361c6" providerId="LiveId" clId="{0677E001-7075-4618-99AC-BA0BA4B872EA}" dt="2020-03-06T08:09:34.149" v="754" actId="692"/>
          <ac:picMkLst>
            <pc:docMk/>
            <pc:sldMk cId="2632948796" sldId="257"/>
            <ac:picMk id="7" creationId="{05C16FB3-B5A8-45AE-AEAF-7BA9C5EF8648}"/>
          </ac:picMkLst>
        </pc:picChg>
        <pc:picChg chg="add mod">
          <ac:chgData name="Tomomasa Fujiwara" userId="773db4682fb361c6" providerId="LiveId" clId="{0677E001-7075-4618-99AC-BA0BA4B872EA}" dt="2020-03-06T07:56:30.373" v="542" actId="1076"/>
          <ac:picMkLst>
            <pc:docMk/>
            <pc:sldMk cId="2632948796" sldId="257"/>
            <ac:picMk id="8" creationId="{1A18EFAB-F43E-4850-AFB3-B6BA7359F132}"/>
          </ac:picMkLst>
        </pc:picChg>
        <pc:cxnChg chg="add del mod">
          <ac:chgData name="Tomomasa Fujiwara" userId="773db4682fb361c6" providerId="LiveId" clId="{0677E001-7075-4618-99AC-BA0BA4B872EA}" dt="2020-03-06T07:52:54.769" v="459" actId="478"/>
          <ac:cxnSpMkLst>
            <pc:docMk/>
            <pc:sldMk cId="2632948796" sldId="257"/>
            <ac:cxnSpMk id="9" creationId="{8FD98CBF-B9C5-4E6F-B438-4FE6278DCC44}"/>
          </ac:cxnSpMkLst>
        </pc:cxnChg>
        <pc:cxnChg chg="add mod">
          <ac:chgData name="Tomomasa Fujiwara" userId="773db4682fb361c6" providerId="LiveId" clId="{0677E001-7075-4618-99AC-BA0BA4B872EA}" dt="2020-03-06T07:53:45.520" v="470" actId="14100"/>
          <ac:cxnSpMkLst>
            <pc:docMk/>
            <pc:sldMk cId="2632948796" sldId="257"/>
            <ac:cxnSpMk id="10" creationId="{4218CE5F-391F-4DFE-84D1-F09629808507}"/>
          </ac:cxnSpMkLst>
        </pc:cxnChg>
        <pc:cxnChg chg="add mod">
          <ac:chgData name="Tomomasa Fujiwara" userId="773db4682fb361c6" providerId="LiveId" clId="{0677E001-7075-4618-99AC-BA0BA4B872EA}" dt="2020-03-06T07:55:40.848" v="537" actId="14100"/>
          <ac:cxnSpMkLst>
            <pc:docMk/>
            <pc:sldMk cId="2632948796" sldId="257"/>
            <ac:cxnSpMk id="14" creationId="{C6F3FC84-541D-4036-B537-9014D1515D50}"/>
          </ac:cxnSpMkLst>
        </pc:cxnChg>
        <pc:cxnChg chg="add mod">
          <ac:chgData name="Tomomasa Fujiwara" userId="773db4682fb361c6" providerId="LiveId" clId="{0677E001-7075-4618-99AC-BA0BA4B872EA}" dt="2020-03-06T07:57:04.222" v="547" actId="692"/>
          <ac:cxnSpMkLst>
            <pc:docMk/>
            <pc:sldMk cId="2632948796" sldId="257"/>
            <ac:cxnSpMk id="18" creationId="{DE4D7541-E1AB-48F6-AEC6-41407386B1A6}"/>
          </ac:cxnSpMkLst>
        </pc:cxnChg>
        <pc:cxnChg chg="add mod">
          <ac:chgData name="Tomomasa Fujiwara" userId="773db4682fb361c6" providerId="LiveId" clId="{0677E001-7075-4618-99AC-BA0BA4B872EA}" dt="2020-03-06T07:57:04.222" v="547" actId="692"/>
          <ac:cxnSpMkLst>
            <pc:docMk/>
            <pc:sldMk cId="2632948796" sldId="257"/>
            <ac:cxnSpMk id="20" creationId="{613AD567-7EE8-4EBD-BDD4-604FE01687E4}"/>
          </ac:cxnSpMkLst>
        </pc:cxnChg>
        <pc:cxnChg chg="add mod">
          <ac:chgData name="Tomomasa Fujiwara" userId="773db4682fb361c6" providerId="LiveId" clId="{0677E001-7075-4618-99AC-BA0BA4B872EA}" dt="2020-03-06T08:00:40.535" v="589" actId="692"/>
          <ac:cxnSpMkLst>
            <pc:docMk/>
            <pc:sldMk cId="2632948796" sldId="257"/>
            <ac:cxnSpMk id="22" creationId="{DFFB0AF2-E703-4147-9419-995FB93EAAAF}"/>
          </ac:cxnSpMkLst>
        </pc:cxnChg>
        <pc:cxnChg chg="add mod">
          <ac:chgData name="Tomomasa Fujiwara" userId="773db4682fb361c6" providerId="LiveId" clId="{0677E001-7075-4618-99AC-BA0BA4B872EA}" dt="2020-03-06T08:00:57.654" v="599" actId="1035"/>
          <ac:cxnSpMkLst>
            <pc:docMk/>
            <pc:sldMk cId="2632948796" sldId="257"/>
            <ac:cxnSpMk id="24" creationId="{9B3F7483-1655-4D12-9AAF-8DD3E1B3AA24}"/>
          </ac:cxnSpMkLst>
        </pc:cxnChg>
        <pc:cxnChg chg="add del mod">
          <ac:chgData name="Tomomasa Fujiwara" userId="773db4682fb361c6" providerId="LiveId" clId="{0677E001-7075-4618-99AC-BA0BA4B872EA}" dt="2020-03-06T08:04:07.909" v="635" actId="21"/>
          <ac:cxnSpMkLst>
            <pc:docMk/>
            <pc:sldMk cId="2632948796" sldId="257"/>
            <ac:cxnSpMk id="26" creationId="{6E1F1227-33C1-417E-BF07-48FA6DD13FC0}"/>
          </ac:cxnSpMkLst>
        </pc:cxnChg>
      </pc:sldChg>
      <pc:sldChg chg="addSp modSp add">
        <pc:chgData name="Tomomasa Fujiwara" userId="773db4682fb361c6" providerId="LiveId" clId="{0677E001-7075-4618-99AC-BA0BA4B872EA}" dt="2020-03-06T08:27:13.426" v="1008" actId="688"/>
        <pc:sldMkLst>
          <pc:docMk/>
          <pc:sldMk cId="2738488493" sldId="258"/>
        </pc:sldMkLst>
        <pc:spChg chg="add mod">
          <ac:chgData name="Tomomasa Fujiwara" userId="773db4682fb361c6" providerId="LiveId" clId="{0677E001-7075-4618-99AC-BA0BA4B872EA}" dt="2020-03-06T07:49:23.510" v="450" actId="339"/>
          <ac:spMkLst>
            <pc:docMk/>
            <pc:sldMk cId="2738488493" sldId="258"/>
            <ac:spMk id="2" creationId="{DECEDFFA-D60D-44F5-96FB-552EAFBC12AC}"/>
          </ac:spMkLst>
        </pc:spChg>
        <pc:spChg chg="add mod">
          <ac:chgData name="Tomomasa Fujiwara" userId="773db4682fb361c6" providerId="LiveId" clId="{0677E001-7075-4618-99AC-BA0BA4B872EA}" dt="2020-03-06T07:46:45.085" v="408" actId="1036"/>
          <ac:spMkLst>
            <pc:docMk/>
            <pc:sldMk cId="2738488493" sldId="258"/>
            <ac:spMk id="4" creationId="{B3E3AD69-CDD9-4040-98F6-06265422C8B6}"/>
          </ac:spMkLst>
        </pc:spChg>
        <pc:spChg chg="add mod">
          <ac:chgData name="Tomomasa Fujiwara" userId="773db4682fb361c6" providerId="LiveId" clId="{0677E001-7075-4618-99AC-BA0BA4B872EA}" dt="2020-03-06T07:46:45.085" v="408" actId="1036"/>
          <ac:spMkLst>
            <pc:docMk/>
            <pc:sldMk cId="2738488493" sldId="258"/>
            <ac:spMk id="5" creationId="{A92D1DE5-0A42-4692-82D8-5133CFA95A05}"/>
          </ac:spMkLst>
        </pc:spChg>
        <pc:spChg chg="add mod">
          <ac:chgData name="Tomomasa Fujiwara" userId="773db4682fb361c6" providerId="LiveId" clId="{0677E001-7075-4618-99AC-BA0BA4B872EA}" dt="2020-03-06T07:46:45.085" v="408" actId="1036"/>
          <ac:spMkLst>
            <pc:docMk/>
            <pc:sldMk cId="2738488493" sldId="258"/>
            <ac:spMk id="6" creationId="{E572F8F9-ADF2-41C9-B4F2-8440D1EAD6A6}"/>
          </ac:spMkLst>
        </pc:spChg>
        <pc:spChg chg="add mod">
          <ac:chgData name="Tomomasa Fujiwara" userId="773db4682fb361c6" providerId="LiveId" clId="{0677E001-7075-4618-99AC-BA0BA4B872EA}" dt="2020-03-06T07:49:23.510" v="450" actId="339"/>
          <ac:spMkLst>
            <pc:docMk/>
            <pc:sldMk cId="2738488493" sldId="258"/>
            <ac:spMk id="7" creationId="{A7151057-276B-4630-928E-67D78F9BBAB0}"/>
          </ac:spMkLst>
        </pc:spChg>
        <pc:spChg chg="add mod">
          <ac:chgData name="Tomomasa Fujiwara" userId="773db4682fb361c6" providerId="LiveId" clId="{0677E001-7075-4618-99AC-BA0BA4B872EA}" dt="2020-03-06T07:49:23.510" v="450" actId="339"/>
          <ac:spMkLst>
            <pc:docMk/>
            <pc:sldMk cId="2738488493" sldId="258"/>
            <ac:spMk id="8" creationId="{92B9951B-1FBC-45CF-8EB1-5D0A42CCCACD}"/>
          </ac:spMkLst>
        </pc:spChg>
        <pc:spChg chg="add mod">
          <ac:chgData name="Tomomasa Fujiwara" userId="773db4682fb361c6" providerId="LiveId" clId="{0677E001-7075-4618-99AC-BA0BA4B872EA}" dt="2020-03-06T07:49:23.510" v="450" actId="339"/>
          <ac:spMkLst>
            <pc:docMk/>
            <pc:sldMk cId="2738488493" sldId="258"/>
            <ac:spMk id="9" creationId="{F368372E-52FB-4218-9ABF-A082D6200B50}"/>
          </ac:spMkLst>
        </pc:spChg>
        <pc:spChg chg="add mod">
          <ac:chgData name="Tomomasa Fujiwara" userId="773db4682fb361c6" providerId="LiveId" clId="{0677E001-7075-4618-99AC-BA0BA4B872EA}" dt="2020-03-06T07:49:23.510" v="450" actId="339"/>
          <ac:spMkLst>
            <pc:docMk/>
            <pc:sldMk cId="2738488493" sldId="258"/>
            <ac:spMk id="10" creationId="{1B70D8C1-12A1-4B14-B81D-A269AF79F554}"/>
          </ac:spMkLst>
        </pc:spChg>
        <pc:spChg chg="add mod">
          <ac:chgData name="Tomomasa Fujiwara" userId="773db4682fb361c6" providerId="LiveId" clId="{0677E001-7075-4618-99AC-BA0BA4B872EA}" dt="2020-03-06T07:49:23.510" v="450" actId="339"/>
          <ac:spMkLst>
            <pc:docMk/>
            <pc:sldMk cId="2738488493" sldId="258"/>
            <ac:spMk id="11" creationId="{53B8FC8C-5433-4108-B18C-72CAF3CB97F7}"/>
          </ac:spMkLst>
        </pc:spChg>
        <pc:spChg chg="add mod">
          <ac:chgData name="Tomomasa Fujiwara" userId="773db4682fb361c6" providerId="LiveId" clId="{0677E001-7075-4618-99AC-BA0BA4B872EA}" dt="2020-03-06T08:27:04.100" v="1007" actId="1076"/>
          <ac:spMkLst>
            <pc:docMk/>
            <pc:sldMk cId="2738488493" sldId="258"/>
            <ac:spMk id="12" creationId="{2390AF36-F674-42A0-8ECD-29D091E121F1}"/>
          </ac:spMkLst>
        </pc:spChg>
        <pc:spChg chg="add mod">
          <ac:chgData name="Tomomasa Fujiwara" userId="773db4682fb361c6" providerId="LiveId" clId="{0677E001-7075-4618-99AC-BA0BA4B872EA}" dt="2020-03-06T08:27:04.100" v="1007" actId="1076"/>
          <ac:spMkLst>
            <pc:docMk/>
            <pc:sldMk cId="2738488493" sldId="258"/>
            <ac:spMk id="13" creationId="{2F0B6B0F-6444-4DE6-A8B7-97A227E2B24C}"/>
          </ac:spMkLst>
        </pc:spChg>
        <pc:spChg chg="add mod">
          <ac:chgData name="Tomomasa Fujiwara" userId="773db4682fb361c6" providerId="LiveId" clId="{0677E001-7075-4618-99AC-BA0BA4B872EA}" dt="2020-03-06T08:27:13.426" v="1008" actId="688"/>
          <ac:spMkLst>
            <pc:docMk/>
            <pc:sldMk cId="2738488493" sldId="258"/>
            <ac:spMk id="14" creationId="{1760125E-FD0F-4309-A1A9-0AF3383EC43A}"/>
          </ac:spMkLst>
        </pc:spChg>
        <pc:spChg chg="add mod">
          <ac:chgData name="Tomomasa Fujiwara" userId="773db4682fb361c6" providerId="LiveId" clId="{0677E001-7075-4618-99AC-BA0BA4B872EA}" dt="2020-03-06T08:27:04.100" v="1007" actId="1076"/>
          <ac:spMkLst>
            <pc:docMk/>
            <pc:sldMk cId="2738488493" sldId="258"/>
            <ac:spMk id="15" creationId="{C5848AAD-960D-4F88-A89E-C5B317490287}"/>
          </ac:spMkLst>
        </pc:spChg>
        <pc:spChg chg="add mod">
          <ac:chgData name="Tomomasa Fujiwara" userId="773db4682fb361c6" providerId="LiveId" clId="{0677E001-7075-4618-99AC-BA0BA4B872EA}" dt="2020-03-06T08:27:04.100" v="1007" actId="1076"/>
          <ac:spMkLst>
            <pc:docMk/>
            <pc:sldMk cId="2738488493" sldId="258"/>
            <ac:spMk id="16" creationId="{A3B459AC-204B-4D9F-A948-6AB7D61D4D8B}"/>
          </ac:spMkLst>
        </pc:spChg>
        <pc:spChg chg="add mod">
          <ac:chgData name="Tomomasa Fujiwara" userId="773db4682fb361c6" providerId="LiveId" clId="{0677E001-7075-4618-99AC-BA0BA4B872EA}" dt="2020-03-06T08:27:04.100" v="1007" actId="1076"/>
          <ac:spMkLst>
            <pc:docMk/>
            <pc:sldMk cId="2738488493" sldId="258"/>
            <ac:spMk id="17" creationId="{B8480DF2-6B04-4077-90D6-436C10AE6BA9}"/>
          </ac:spMkLst>
        </pc:spChg>
        <pc:spChg chg="add mod">
          <ac:chgData name="Tomomasa Fujiwara" userId="773db4682fb361c6" providerId="LiveId" clId="{0677E001-7075-4618-99AC-BA0BA4B872EA}" dt="2020-03-06T08:27:04.100" v="1007" actId="1076"/>
          <ac:spMkLst>
            <pc:docMk/>
            <pc:sldMk cId="2738488493" sldId="258"/>
            <ac:spMk id="18" creationId="{115B9C09-B2B9-4556-ACE3-342F047F4989}"/>
          </ac:spMkLst>
        </pc:spChg>
        <pc:spChg chg="add mod">
          <ac:chgData name="Tomomasa Fujiwara" userId="773db4682fb361c6" providerId="LiveId" clId="{0677E001-7075-4618-99AC-BA0BA4B872EA}" dt="2020-03-06T08:27:04.100" v="1007" actId="1076"/>
          <ac:spMkLst>
            <pc:docMk/>
            <pc:sldMk cId="2738488493" sldId="258"/>
            <ac:spMk id="19" creationId="{7150882A-BB93-4B56-9148-6AEC9DFDEB41}"/>
          </ac:spMkLst>
        </pc:spChg>
        <pc:spChg chg="add mod">
          <ac:chgData name="Tomomasa Fujiwara" userId="773db4682fb361c6" providerId="LiveId" clId="{0677E001-7075-4618-99AC-BA0BA4B872EA}" dt="2020-03-06T08:27:04.100" v="1007" actId="1076"/>
          <ac:spMkLst>
            <pc:docMk/>
            <pc:sldMk cId="2738488493" sldId="258"/>
            <ac:spMk id="20" creationId="{5D390317-F138-4B5E-8A89-DBC5AE4D9FAD}"/>
          </ac:spMkLst>
        </pc:spChg>
      </pc:sldChg>
      <pc:sldChg chg="addSp modSp add">
        <pc:chgData name="Tomomasa Fujiwara" userId="773db4682fb361c6" providerId="LiveId" clId="{0677E001-7075-4618-99AC-BA0BA4B872EA}" dt="2020-03-10T08:51:11.715" v="2375" actId="688"/>
        <pc:sldMkLst>
          <pc:docMk/>
          <pc:sldMk cId="3150482561" sldId="259"/>
        </pc:sldMkLst>
        <pc:spChg chg="mod">
          <ac:chgData name="Tomomasa Fujiwara" userId="773db4682fb361c6" providerId="LiveId" clId="{0677E001-7075-4618-99AC-BA0BA4B872EA}" dt="2020-03-06T08:23:28.885" v="1005" actId="20577"/>
          <ac:spMkLst>
            <pc:docMk/>
            <pc:sldMk cId="3150482561" sldId="259"/>
            <ac:spMk id="2" creationId="{88EC51FC-E8C8-4BFD-80D7-E2C8A447C6E0}"/>
          </ac:spMkLst>
        </pc:spChg>
        <pc:spChg chg="mod">
          <ac:chgData name="Tomomasa Fujiwara" userId="773db4682fb361c6" providerId="LiveId" clId="{0677E001-7075-4618-99AC-BA0BA4B872EA}" dt="2020-03-06T08:31:07.042" v="1098" actId="20577"/>
          <ac:spMkLst>
            <pc:docMk/>
            <pc:sldMk cId="3150482561" sldId="259"/>
            <ac:spMk id="3" creationId="{448F346B-467A-4832-B158-E29BBCC3B2AB}"/>
          </ac:spMkLst>
        </pc:spChg>
        <pc:spChg chg="add mod">
          <ac:chgData name="Tomomasa Fujiwara" userId="773db4682fb361c6" providerId="LiveId" clId="{0677E001-7075-4618-99AC-BA0BA4B872EA}" dt="2020-03-06T08:30:01.396" v="1089" actId="1076"/>
          <ac:spMkLst>
            <pc:docMk/>
            <pc:sldMk cId="3150482561" sldId="259"/>
            <ac:spMk id="10" creationId="{7195FF89-3CFF-40C7-A544-05414F71FF0C}"/>
          </ac:spMkLst>
        </pc:spChg>
        <pc:spChg chg="add mod">
          <ac:chgData name="Tomomasa Fujiwara" userId="773db4682fb361c6" providerId="LiveId" clId="{0677E001-7075-4618-99AC-BA0BA4B872EA}" dt="2020-03-10T08:41:54.285" v="2330" actId="1076"/>
          <ac:spMkLst>
            <pc:docMk/>
            <pc:sldMk cId="3150482561" sldId="259"/>
            <ac:spMk id="11" creationId="{07828983-3550-4069-8A65-5243E248A29F}"/>
          </ac:spMkLst>
        </pc:spChg>
        <pc:spChg chg="add mod">
          <ac:chgData name="Tomomasa Fujiwara" userId="773db4682fb361c6" providerId="LiveId" clId="{0677E001-7075-4618-99AC-BA0BA4B872EA}" dt="2020-03-06T08:32:54.875" v="1111" actId="692"/>
          <ac:spMkLst>
            <pc:docMk/>
            <pc:sldMk cId="3150482561" sldId="259"/>
            <ac:spMk id="17" creationId="{DFB14597-1026-4201-9E31-B2C46E57695D}"/>
          </ac:spMkLst>
        </pc:spChg>
        <pc:picChg chg="add mod modCrop">
          <ac:chgData name="Tomomasa Fujiwara" userId="773db4682fb361c6" providerId="LiveId" clId="{0677E001-7075-4618-99AC-BA0BA4B872EA}" dt="2020-03-06T08:29:56.604" v="1088" actId="1076"/>
          <ac:picMkLst>
            <pc:docMk/>
            <pc:sldMk cId="3150482561" sldId="259"/>
            <ac:picMk id="7" creationId="{15AEC776-D71D-4655-9A44-D0A4A8263E0B}"/>
          </ac:picMkLst>
        </pc:picChg>
        <pc:picChg chg="add mod">
          <ac:chgData name="Tomomasa Fujiwara" userId="773db4682fb361c6" providerId="LiveId" clId="{0677E001-7075-4618-99AC-BA0BA4B872EA}" dt="2020-03-10T08:41:54.285" v="2330" actId="1076"/>
          <ac:picMkLst>
            <pc:docMk/>
            <pc:sldMk cId="3150482561" sldId="259"/>
            <ac:picMk id="9" creationId="{7161D3AE-E47C-40F3-A604-6B9FE13D9196}"/>
          </ac:picMkLst>
        </pc:picChg>
        <pc:picChg chg="add mod">
          <ac:chgData name="Tomomasa Fujiwara" userId="773db4682fb361c6" providerId="LiveId" clId="{0677E001-7075-4618-99AC-BA0BA4B872EA}" dt="2020-03-06T08:31:49.086" v="1104" actId="1076"/>
          <ac:picMkLst>
            <pc:docMk/>
            <pc:sldMk cId="3150482561" sldId="259"/>
            <ac:picMk id="12" creationId="{90EBC782-A72C-4516-BF8F-851C9CAE9B94}"/>
          </ac:picMkLst>
        </pc:picChg>
        <pc:picChg chg="add mod">
          <ac:chgData name="Tomomasa Fujiwara" userId="773db4682fb361c6" providerId="LiveId" clId="{0677E001-7075-4618-99AC-BA0BA4B872EA}" dt="2020-03-06T08:31:47.192" v="1103" actId="1076"/>
          <ac:picMkLst>
            <pc:docMk/>
            <pc:sldMk cId="3150482561" sldId="259"/>
            <ac:picMk id="16" creationId="{95FDD4FD-C3E0-41A6-A566-8308AEDCF91C}"/>
          </ac:picMkLst>
        </pc:picChg>
        <pc:picChg chg="add mod">
          <ac:chgData name="Tomomasa Fujiwara" userId="773db4682fb361c6" providerId="LiveId" clId="{0677E001-7075-4618-99AC-BA0BA4B872EA}" dt="2020-03-10T08:51:11.715" v="2375" actId="688"/>
          <ac:picMkLst>
            <pc:docMk/>
            <pc:sldMk cId="3150482561" sldId="259"/>
            <ac:picMk id="1026" creationId="{EEFB9FD1-5B36-4B32-9C5A-D40494E97CF1}"/>
          </ac:picMkLst>
        </pc:picChg>
        <pc:cxnChg chg="add mod">
          <ac:chgData name="Tomomasa Fujiwara" userId="773db4682fb361c6" providerId="LiveId" clId="{0677E001-7075-4618-99AC-BA0BA4B872EA}" dt="2020-03-06T08:29:38.126" v="1078" actId="14100"/>
          <ac:cxnSpMkLst>
            <pc:docMk/>
            <pc:sldMk cId="3150482561" sldId="259"/>
            <ac:cxnSpMk id="8" creationId="{A0161A64-7049-4D78-B622-E5D36F0A036A}"/>
          </ac:cxnSpMkLst>
        </pc:cxnChg>
      </pc:sldChg>
      <pc:sldChg chg="addSp delSp modSp add">
        <pc:chgData name="Tomomasa Fujiwara" userId="773db4682fb361c6" providerId="LiveId" clId="{0677E001-7075-4618-99AC-BA0BA4B872EA}" dt="2020-03-06T09:02:31.363" v="1458" actId="1037"/>
        <pc:sldMkLst>
          <pc:docMk/>
          <pc:sldMk cId="4015154393" sldId="260"/>
        </pc:sldMkLst>
        <pc:spChg chg="mod">
          <ac:chgData name="Tomomasa Fujiwara" userId="773db4682fb361c6" providerId="LiveId" clId="{0677E001-7075-4618-99AC-BA0BA4B872EA}" dt="2020-03-06T08:36:55.948" v="1124" actId="20577"/>
          <ac:spMkLst>
            <pc:docMk/>
            <pc:sldMk cId="4015154393" sldId="260"/>
            <ac:spMk id="2" creationId="{355A96D9-DA9D-4666-B9A6-A7A06674F48A}"/>
          </ac:spMkLst>
        </pc:spChg>
        <pc:spChg chg="del">
          <ac:chgData name="Tomomasa Fujiwara" userId="773db4682fb361c6" providerId="LiveId" clId="{0677E001-7075-4618-99AC-BA0BA4B872EA}" dt="2020-03-06T08:37:39.445" v="1125" actId="931"/>
          <ac:spMkLst>
            <pc:docMk/>
            <pc:sldMk cId="4015154393" sldId="260"/>
            <ac:spMk id="3" creationId="{9BBF240C-4CCA-4283-8735-51C0B2D8D5BB}"/>
          </ac:spMkLst>
        </pc:spChg>
        <pc:spChg chg="add mod">
          <ac:chgData name="Tomomasa Fujiwara" userId="773db4682fb361c6" providerId="LiveId" clId="{0677E001-7075-4618-99AC-BA0BA4B872EA}" dt="2020-03-06T08:48:10.967" v="1253" actId="1076"/>
          <ac:spMkLst>
            <pc:docMk/>
            <pc:sldMk cId="4015154393" sldId="260"/>
            <ac:spMk id="10" creationId="{849DB04E-7DC9-4624-AAAB-9F8FB46B9C6E}"/>
          </ac:spMkLst>
        </pc:spChg>
        <pc:spChg chg="add mod">
          <ac:chgData name="Tomomasa Fujiwara" userId="773db4682fb361c6" providerId="LiveId" clId="{0677E001-7075-4618-99AC-BA0BA4B872EA}" dt="2020-03-06T08:55:48.536" v="1377" actId="1076"/>
          <ac:spMkLst>
            <pc:docMk/>
            <pc:sldMk cId="4015154393" sldId="260"/>
            <ac:spMk id="13" creationId="{4DAB7E95-3A85-4574-A2B6-0353B4DCBE57}"/>
          </ac:spMkLst>
        </pc:spChg>
        <pc:spChg chg="add mod">
          <ac:chgData name="Tomomasa Fujiwara" userId="773db4682fb361c6" providerId="LiveId" clId="{0677E001-7075-4618-99AC-BA0BA4B872EA}" dt="2020-03-06T08:55:38.120" v="1373" actId="1076"/>
          <ac:spMkLst>
            <pc:docMk/>
            <pc:sldMk cId="4015154393" sldId="260"/>
            <ac:spMk id="14" creationId="{FA070A4B-FF34-46AC-954B-668BC80A77F9}"/>
          </ac:spMkLst>
        </pc:spChg>
        <pc:spChg chg="add del mod">
          <ac:chgData name="Tomomasa Fujiwara" userId="773db4682fb361c6" providerId="LiveId" clId="{0677E001-7075-4618-99AC-BA0BA4B872EA}" dt="2020-03-06T09:01:17.877" v="1408" actId="767"/>
          <ac:spMkLst>
            <pc:docMk/>
            <pc:sldMk cId="4015154393" sldId="260"/>
            <ac:spMk id="20" creationId="{91E11015-1594-4422-AC12-0A75BEE397B3}"/>
          </ac:spMkLst>
        </pc:spChg>
        <pc:spChg chg="add mod">
          <ac:chgData name="Tomomasa Fujiwara" userId="773db4682fb361c6" providerId="LiveId" clId="{0677E001-7075-4618-99AC-BA0BA4B872EA}" dt="2020-03-06T09:02:31.363" v="1458" actId="1037"/>
          <ac:spMkLst>
            <pc:docMk/>
            <pc:sldMk cId="4015154393" sldId="260"/>
            <ac:spMk id="21" creationId="{5B329067-5C8A-43A8-9B6E-072C7A22C0D2}"/>
          </ac:spMkLst>
        </pc:spChg>
        <pc:picChg chg="add mod">
          <ac:chgData name="Tomomasa Fujiwara" userId="773db4682fb361c6" providerId="LiveId" clId="{0677E001-7075-4618-99AC-BA0BA4B872EA}" dt="2020-03-06T09:00:33.283" v="1395" actId="1035"/>
          <ac:picMkLst>
            <pc:docMk/>
            <pc:sldMk cId="4015154393" sldId="260"/>
            <ac:picMk id="7" creationId="{40A70000-8CD1-4D91-A56F-29213979EB4C}"/>
          </ac:picMkLst>
        </pc:picChg>
        <pc:picChg chg="add del mod modCrop">
          <ac:chgData name="Tomomasa Fujiwara" userId="773db4682fb361c6" providerId="LiveId" clId="{0677E001-7075-4618-99AC-BA0BA4B872EA}" dt="2020-03-06T08:47:48.384" v="1247" actId="21"/>
          <ac:picMkLst>
            <pc:docMk/>
            <pc:sldMk cId="4015154393" sldId="260"/>
            <ac:picMk id="9" creationId="{F1D5C7EE-D0B5-4802-94E3-4056CDC6FF93}"/>
          </ac:picMkLst>
        </pc:picChg>
        <pc:picChg chg="add mod modCrop">
          <ac:chgData name="Tomomasa Fujiwara" userId="773db4682fb361c6" providerId="LiveId" clId="{0677E001-7075-4618-99AC-BA0BA4B872EA}" dt="2020-03-06T08:48:24.865" v="1258" actId="692"/>
          <ac:picMkLst>
            <pc:docMk/>
            <pc:sldMk cId="4015154393" sldId="260"/>
            <ac:picMk id="12" creationId="{1F571228-C74F-4A65-A5BB-46AFF94FE765}"/>
          </ac:picMkLst>
        </pc:picChg>
        <pc:cxnChg chg="add mod">
          <ac:chgData name="Tomomasa Fujiwara" userId="773db4682fb361c6" providerId="LiveId" clId="{0677E001-7075-4618-99AC-BA0BA4B872EA}" dt="2020-03-06T09:00:59.745" v="1406" actId="14100"/>
          <ac:cxnSpMkLst>
            <pc:docMk/>
            <pc:sldMk cId="4015154393" sldId="260"/>
            <ac:cxnSpMk id="15" creationId="{9C850808-51CB-4783-B5CF-9F882B91A527}"/>
          </ac:cxnSpMkLst>
        </pc:cxnChg>
      </pc:sldChg>
      <pc:sldChg chg="addSp delSp modSp add">
        <pc:chgData name="Tomomasa Fujiwara" userId="773db4682fb361c6" providerId="LiveId" clId="{0677E001-7075-4618-99AC-BA0BA4B872EA}" dt="2020-03-11T00:21:50.877" v="5148" actId="20577"/>
        <pc:sldMkLst>
          <pc:docMk/>
          <pc:sldMk cId="2463219350" sldId="261"/>
        </pc:sldMkLst>
        <pc:spChg chg="mod">
          <ac:chgData name="Tomomasa Fujiwara" userId="773db4682fb361c6" providerId="LiveId" clId="{0677E001-7075-4618-99AC-BA0BA4B872EA}" dt="2020-03-07T06:51:44.777" v="1562"/>
          <ac:spMkLst>
            <pc:docMk/>
            <pc:sldMk cId="2463219350" sldId="261"/>
            <ac:spMk id="2" creationId="{DEFA1349-3019-4911-9CB6-A4627B6DC8C2}"/>
          </ac:spMkLst>
        </pc:spChg>
        <pc:spChg chg="del">
          <ac:chgData name="Tomomasa Fujiwara" userId="773db4682fb361c6" providerId="LiveId" clId="{0677E001-7075-4618-99AC-BA0BA4B872EA}" dt="2020-03-07T06:52:11.057" v="1563" actId="931"/>
          <ac:spMkLst>
            <pc:docMk/>
            <pc:sldMk cId="2463219350" sldId="261"/>
            <ac:spMk id="3" creationId="{63211584-2B72-4712-86C2-C2B63C239F9F}"/>
          </ac:spMkLst>
        </pc:spChg>
        <pc:spChg chg="add mod">
          <ac:chgData name="Tomomasa Fujiwara" userId="773db4682fb361c6" providerId="LiveId" clId="{0677E001-7075-4618-99AC-BA0BA4B872EA}" dt="2020-03-11T00:21:50.877" v="5148" actId="20577"/>
          <ac:spMkLst>
            <pc:docMk/>
            <pc:sldMk cId="2463219350" sldId="261"/>
            <ac:spMk id="8" creationId="{8793D547-203E-41F7-BFEE-88E6924D886A}"/>
          </ac:spMkLst>
        </pc:spChg>
        <pc:graphicFrameChg chg="add mod modGraphic">
          <ac:chgData name="Tomomasa Fujiwara" userId="773db4682fb361c6" providerId="LiveId" clId="{0677E001-7075-4618-99AC-BA0BA4B872EA}" dt="2020-03-10T08:45:06.273" v="2331" actId="14861"/>
          <ac:graphicFrameMkLst>
            <pc:docMk/>
            <pc:sldMk cId="2463219350" sldId="261"/>
            <ac:graphicFrameMk id="9" creationId="{70002878-41A2-42A0-B333-BB97E5D6494E}"/>
          </ac:graphicFrameMkLst>
        </pc:graphicFrameChg>
        <pc:picChg chg="add mod modCrop">
          <ac:chgData name="Tomomasa Fujiwara" userId="773db4682fb361c6" providerId="LiveId" clId="{0677E001-7075-4618-99AC-BA0BA4B872EA}" dt="2020-03-07T06:53:11.469" v="1584" actId="1037"/>
          <ac:picMkLst>
            <pc:docMk/>
            <pc:sldMk cId="2463219350" sldId="261"/>
            <ac:picMk id="7" creationId="{497EAD26-543B-4851-BA38-97979C21DB61}"/>
          </ac:picMkLst>
        </pc:picChg>
      </pc:sldChg>
      <pc:sldChg chg="addSp delSp modSp add ord">
        <pc:chgData name="Tomomasa Fujiwara" userId="773db4682fb361c6" providerId="LiveId" clId="{0677E001-7075-4618-99AC-BA0BA4B872EA}" dt="2020-03-11T01:01:22.869" v="5813"/>
        <pc:sldMkLst>
          <pc:docMk/>
          <pc:sldMk cId="587306705" sldId="262"/>
        </pc:sldMkLst>
        <pc:spChg chg="mod">
          <ac:chgData name="Tomomasa Fujiwara" userId="773db4682fb361c6" providerId="LiveId" clId="{0677E001-7075-4618-99AC-BA0BA4B872EA}" dt="2020-03-07T06:58:49.181" v="1810" actId="20577"/>
          <ac:spMkLst>
            <pc:docMk/>
            <pc:sldMk cId="587306705" sldId="262"/>
            <ac:spMk id="2" creationId="{53B1310A-FD08-48A6-B82C-93789720CCF1}"/>
          </ac:spMkLst>
        </pc:spChg>
        <pc:spChg chg="del">
          <ac:chgData name="Tomomasa Fujiwara" userId="773db4682fb361c6" providerId="LiveId" clId="{0677E001-7075-4618-99AC-BA0BA4B872EA}" dt="2020-03-07T06:58:54.085" v="1811" actId="931"/>
          <ac:spMkLst>
            <pc:docMk/>
            <pc:sldMk cId="587306705" sldId="262"/>
            <ac:spMk id="3" creationId="{8E012960-B3DF-42B6-8ABB-C6EA18038833}"/>
          </ac:spMkLst>
        </pc:spChg>
        <pc:picChg chg="add mod modCrop">
          <ac:chgData name="Tomomasa Fujiwara" userId="773db4682fb361c6" providerId="LiveId" clId="{0677E001-7075-4618-99AC-BA0BA4B872EA}" dt="2020-03-07T07:00:39.898" v="1843" actId="14100"/>
          <ac:picMkLst>
            <pc:docMk/>
            <pc:sldMk cId="587306705" sldId="262"/>
            <ac:picMk id="7" creationId="{62E022B1-F740-4A7B-9E6C-9A7861D52078}"/>
          </ac:picMkLst>
        </pc:picChg>
        <pc:picChg chg="add mod modCrop">
          <ac:chgData name="Tomomasa Fujiwara" userId="773db4682fb361c6" providerId="LiveId" clId="{0677E001-7075-4618-99AC-BA0BA4B872EA}" dt="2020-03-07T07:00:33.805" v="1842" actId="14100"/>
          <ac:picMkLst>
            <pc:docMk/>
            <pc:sldMk cId="587306705" sldId="262"/>
            <ac:picMk id="9" creationId="{EDE4C70B-D1BD-4601-BBA5-9762E9D9FE74}"/>
          </ac:picMkLst>
        </pc:picChg>
      </pc:sldChg>
      <pc:sldChg chg="addSp modSp add">
        <pc:chgData name="Tomomasa Fujiwara" userId="773db4682fb361c6" providerId="LiveId" clId="{0677E001-7075-4618-99AC-BA0BA4B872EA}" dt="2020-03-08T05:48:30.373" v="1944" actId="14100"/>
        <pc:sldMkLst>
          <pc:docMk/>
          <pc:sldMk cId="3349957815" sldId="263"/>
        </pc:sldMkLst>
        <pc:spChg chg="mod">
          <ac:chgData name="Tomomasa Fujiwara" userId="773db4682fb361c6" providerId="LiveId" clId="{0677E001-7075-4618-99AC-BA0BA4B872EA}" dt="2020-03-08T05:42:49.257" v="1940" actId="20577"/>
          <ac:spMkLst>
            <pc:docMk/>
            <pc:sldMk cId="3349957815" sldId="263"/>
            <ac:spMk id="2" creationId="{8C5359B8-3239-4DCD-9331-446A5405BC09}"/>
          </ac:spMkLst>
        </pc:spChg>
        <pc:picChg chg="add mod">
          <ac:chgData name="Tomomasa Fujiwara" userId="773db4682fb361c6" providerId="LiveId" clId="{0677E001-7075-4618-99AC-BA0BA4B872EA}" dt="2020-03-08T05:48:30.373" v="1944" actId="14100"/>
          <ac:picMkLst>
            <pc:docMk/>
            <pc:sldMk cId="3349957815" sldId="263"/>
            <ac:picMk id="6" creationId="{7687F928-B2F2-4480-8991-1907ABC651F8}"/>
          </ac:picMkLst>
        </pc:picChg>
      </pc:sldChg>
      <pc:sldChg chg="addSp modSp add">
        <pc:chgData name="Tomomasa Fujiwara" userId="773db4682fb361c6" providerId="LiveId" clId="{0677E001-7075-4618-99AC-BA0BA4B872EA}" dt="2020-03-08T05:50:07.767" v="1954" actId="14100"/>
        <pc:sldMkLst>
          <pc:docMk/>
          <pc:sldMk cId="1929179654" sldId="264"/>
        </pc:sldMkLst>
        <pc:spChg chg="mod">
          <ac:chgData name="Tomomasa Fujiwara" userId="773db4682fb361c6" providerId="LiveId" clId="{0677E001-7075-4618-99AC-BA0BA4B872EA}" dt="2020-03-08T05:49:01.859" v="1949"/>
          <ac:spMkLst>
            <pc:docMk/>
            <pc:sldMk cId="1929179654" sldId="264"/>
            <ac:spMk id="2" creationId="{12B43E44-690E-4EAA-BF46-88A79FC5A8F8}"/>
          </ac:spMkLst>
        </pc:spChg>
        <pc:picChg chg="add mod modCrop">
          <ac:chgData name="Tomomasa Fujiwara" userId="773db4682fb361c6" providerId="LiveId" clId="{0677E001-7075-4618-99AC-BA0BA4B872EA}" dt="2020-03-08T05:50:07.767" v="1954" actId="14100"/>
          <ac:picMkLst>
            <pc:docMk/>
            <pc:sldMk cId="1929179654" sldId="264"/>
            <ac:picMk id="6" creationId="{57175D01-B65E-4E14-829B-76ED0D0963DA}"/>
          </ac:picMkLst>
        </pc:picChg>
      </pc:sldChg>
      <pc:sldChg chg="addSp modSp add">
        <pc:chgData name="Tomomasa Fujiwara" userId="773db4682fb361c6" providerId="LiveId" clId="{0677E001-7075-4618-99AC-BA0BA4B872EA}" dt="2020-03-08T05:51:44.007" v="1960" actId="14100"/>
        <pc:sldMkLst>
          <pc:docMk/>
          <pc:sldMk cId="627754276" sldId="265"/>
        </pc:sldMkLst>
        <pc:spChg chg="mod">
          <ac:chgData name="Tomomasa Fujiwara" userId="773db4682fb361c6" providerId="LiveId" clId="{0677E001-7075-4618-99AC-BA0BA4B872EA}" dt="2020-03-08T05:51:06.663" v="1956"/>
          <ac:spMkLst>
            <pc:docMk/>
            <pc:sldMk cId="627754276" sldId="265"/>
            <ac:spMk id="2" creationId="{024DCCD8-AE1B-4115-8D63-A95143EAC77A}"/>
          </ac:spMkLst>
        </pc:spChg>
        <pc:picChg chg="add mod">
          <ac:chgData name="Tomomasa Fujiwara" userId="773db4682fb361c6" providerId="LiveId" clId="{0677E001-7075-4618-99AC-BA0BA4B872EA}" dt="2020-03-08T05:51:44.007" v="1960" actId="14100"/>
          <ac:picMkLst>
            <pc:docMk/>
            <pc:sldMk cId="627754276" sldId="265"/>
            <ac:picMk id="6" creationId="{4D244957-09A3-4E3B-B7DF-5B5BB21D91DB}"/>
          </ac:picMkLst>
        </pc:picChg>
      </pc:sldChg>
      <pc:sldChg chg="addSp modSp add">
        <pc:chgData name="Tomomasa Fujiwara" userId="773db4682fb361c6" providerId="LiveId" clId="{0677E001-7075-4618-99AC-BA0BA4B872EA}" dt="2020-03-08T05:53:28.503" v="1963" actId="1076"/>
        <pc:sldMkLst>
          <pc:docMk/>
          <pc:sldMk cId="2832769804" sldId="266"/>
        </pc:sldMkLst>
        <pc:picChg chg="add mod">
          <ac:chgData name="Tomomasa Fujiwara" userId="773db4682fb361c6" providerId="LiveId" clId="{0677E001-7075-4618-99AC-BA0BA4B872EA}" dt="2020-03-08T05:53:28.503" v="1963" actId="1076"/>
          <ac:picMkLst>
            <pc:docMk/>
            <pc:sldMk cId="2832769804" sldId="266"/>
            <ac:picMk id="6" creationId="{4A470A64-D001-4F6B-8AA9-249952E3FB2C}"/>
          </ac:picMkLst>
        </pc:picChg>
      </pc:sldChg>
      <pc:sldChg chg="addSp modSp add">
        <pc:chgData name="Tomomasa Fujiwara" userId="773db4682fb361c6" providerId="LiveId" clId="{0677E001-7075-4618-99AC-BA0BA4B872EA}" dt="2020-03-09T01:35:18.130" v="1973"/>
        <pc:sldMkLst>
          <pc:docMk/>
          <pc:sldMk cId="850553770" sldId="267"/>
        </pc:sldMkLst>
        <pc:picChg chg="add mod modCrop">
          <ac:chgData name="Tomomasa Fujiwara" userId="773db4682fb361c6" providerId="LiveId" clId="{0677E001-7075-4618-99AC-BA0BA4B872EA}" dt="2020-03-09T01:35:18.130" v="1973"/>
          <ac:picMkLst>
            <pc:docMk/>
            <pc:sldMk cId="850553770" sldId="267"/>
            <ac:picMk id="5" creationId="{8608967F-2D0B-44FA-A05A-D91C90A1321F}"/>
          </ac:picMkLst>
        </pc:picChg>
      </pc:sldChg>
      <pc:sldChg chg="addSp modSp add">
        <pc:chgData name="Tomomasa Fujiwara" userId="773db4682fb361c6" providerId="LiveId" clId="{0677E001-7075-4618-99AC-BA0BA4B872EA}" dt="2020-03-09T05:41:31.285" v="2000" actId="14100"/>
        <pc:sldMkLst>
          <pc:docMk/>
          <pc:sldMk cId="1038380028" sldId="268"/>
        </pc:sldMkLst>
        <pc:spChg chg="mod">
          <ac:chgData name="Tomomasa Fujiwara" userId="773db4682fb361c6" providerId="LiveId" clId="{0677E001-7075-4618-99AC-BA0BA4B872EA}" dt="2020-03-09T05:34:03.577" v="1995" actId="20577"/>
          <ac:spMkLst>
            <pc:docMk/>
            <pc:sldMk cId="1038380028" sldId="268"/>
            <ac:spMk id="2" creationId="{9310D993-6108-4849-83BA-0E12284145C3}"/>
          </ac:spMkLst>
        </pc:spChg>
        <pc:picChg chg="add mod">
          <ac:chgData name="Tomomasa Fujiwara" userId="773db4682fb361c6" providerId="LiveId" clId="{0677E001-7075-4618-99AC-BA0BA4B872EA}" dt="2020-03-09T05:41:31.285" v="2000" actId="14100"/>
          <ac:picMkLst>
            <pc:docMk/>
            <pc:sldMk cId="1038380028" sldId="268"/>
            <ac:picMk id="6" creationId="{9757AE41-AFE0-4C13-830D-888783354051}"/>
          </ac:picMkLst>
        </pc:picChg>
      </pc:sldChg>
      <pc:sldChg chg="addSp modSp add">
        <pc:chgData name="Tomomasa Fujiwara" userId="773db4682fb361c6" providerId="LiveId" clId="{0677E001-7075-4618-99AC-BA0BA4B872EA}" dt="2020-03-09T05:42:43.070" v="2006" actId="1076"/>
        <pc:sldMkLst>
          <pc:docMk/>
          <pc:sldMk cId="403064855" sldId="269"/>
        </pc:sldMkLst>
        <pc:spChg chg="mod">
          <ac:chgData name="Tomomasa Fujiwara" userId="773db4682fb361c6" providerId="LiveId" clId="{0677E001-7075-4618-99AC-BA0BA4B872EA}" dt="2020-03-09T05:41:45.245" v="2002"/>
          <ac:spMkLst>
            <pc:docMk/>
            <pc:sldMk cId="403064855" sldId="269"/>
            <ac:spMk id="2" creationId="{3CED5913-9BAD-43E8-A9FD-5E29F73CD057}"/>
          </ac:spMkLst>
        </pc:spChg>
        <pc:picChg chg="add mod">
          <ac:chgData name="Tomomasa Fujiwara" userId="773db4682fb361c6" providerId="LiveId" clId="{0677E001-7075-4618-99AC-BA0BA4B872EA}" dt="2020-03-09T05:42:43.070" v="2006" actId="1076"/>
          <ac:picMkLst>
            <pc:docMk/>
            <pc:sldMk cId="403064855" sldId="269"/>
            <ac:picMk id="6" creationId="{3D8E194B-82AA-4377-AC89-270659458B3C}"/>
          </ac:picMkLst>
        </pc:picChg>
      </pc:sldChg>
      <pc:sldChg chg="addSp modSp add">
        <pc:chgData name="Tomomasa Fujiwara" userId="773db4682fb361c6" providerId="LiveId" clId="{0677E001-7075-4618-99AC-BA0BA4B872EA}" dt="2020-03-09T05:46:35.994" v="2019" actId="1076"/>
        <pc:sldMkLst>
          <pc:docMk/>
          <pc:sldMk cId="1915170122" sldId="270"/>
        </pc:sldMkLst>
        <pc:spChg chg="mod">
          <ac:chgData name="Tomomasa Fujiwara" userId="773db4682fb361c6" providerId="LiveId" clId="{0677E001-7075-4618-99AC-BA0BA4B872EA}" dt="2020-03-09T05:42:56.179" v="2008"/>
          <ac:spMkLst>
            <pc:docMk/>
            <pc:sldMk cId="1915170122" sldId="270"/>
            <ac:spMk id="2" creationId="{35D81790-3727-4CD8-A9E3-8E81679C6ED6}"/>
          </ac:spMkLst>
        </pc:spChg>
        <pc:picChg chg="add mod">
          <ac:chgData name="Tomomasa Fujiwara" userId="773db4682fb361c6" providerId="LiveId" clId="{0677E001-7075-4618-99AC-BA0BA4B872EA}" dt="2020-03-09T05:46:35.994" v="2019" actId="1076"/>
          <ac:picMkLst>
            <pc:docMk/>
            <pc:sldMk cId="1915170122" sldId="270"/>
            <ac:picMk id="6" creationId="{7FA3111A-CE2F-46E5-9BE8-D52267957D23}"/>
          </ac:picMkLst>
        </pc:picChg>
      </pc:sldChg>
      <pc:sldChg chg="addSp modSp add ord">
        <pc:chgData name="Tomomasa Fujiwara" userId="773db4682fb361c6" providerId="LiveId" clId="{0677E001-7075-4618-99AC-BA0BA4B872EA}" dt="2020-03-09T05:45:57.289" v="2015"/>
        <pc:sldMkLst>
          <pc:docMk/>
          <pc:sldMk cId="1708230770" sldId="271"/>
        </pc:sldMkLst>
        <pc:picChg chg="add mod">
          <ac:chgData name="Tomomasa Fujiwara" userId="773db4682fb361c6" providerId="LiveId" clId="{0677E001-7075-4618-99AC-BA0BA4B872EA}" dt="2020-03-09T05:43:41.266" v="2013" actId="14100"/>
          <ac:picMkLst>
            <pc:docMk/>
            <pc:sldMk cId="1708230770" sldId="271"/>
            <ac:picMk id="6" creationId="{C2190319-0B94-490C-813C-933493BF097B}"/>
          </ac:picMkLst>
        </pc:picChg>
      </pc:sldChg>
      <pc:sldChg chg="addSp modSp add">
        <pc:chgData name="Tomomasa Fujiwara" userId="773db4682fb361c6" providerId="LiveId" clId="{0677E001-7075-4618-99AC-BA0BA4B872EA}" dt="2020-03-10T08:39:27.682" v="2298" actId="1076"/>
        <pc:sldMkLst>
          <pc:docMk/>
          <pc:sldMk cId="946028532" sldId="272"/>
        </pc:sldMkLst>
        <pc:spChg chg="add mod">
          <ac:chgData name="Tomomasa Fujiwara" userId="773db4682fb361c6" providerId="LiveId" clId="{0677E001-7075-4618-99AC-BA0BA4B872EA}" dt="2020-03-10T08:39:16.619" v="2296" actId="14100"/>
          <ac:spMkLst>
            <pc:docMk/>
            <pc:sldMk cId="946028532" sldId="272"/>
            <ac:spMk id="4" creationId="{B8BA7203-B826-4F51-8D7D-FF3A39C5EC60}"/>
          </ac:spMkLst>
        </pc:spChg>
        <pc:spChg chg="add mod">
          <ac:chgData name="Tomomasa Fujiwara" userId="773db4682fb361c6" providerId="LiveId" clId="{0677E001-7075-4618-99AC-BA0BA4B872EA}" dt="2020-03-10T08:38:58.159" v="2290" actId="1036"/>
          <ac:spMkLst>
            <pc:docMk/>
            <pc:sldMk cId="946028532" sldId="272"/>
            <ac:spMk id="5" creationId="{E3A4FA7B-D251-4B30-BB90-5C9EA58D3F3C}"/>
          </ac:spMkLst>
        </pc:spChg>
        <pc:spChg chg="add mod">
          <ac:chgData name="Tomomasa Fujiwara" userId="773db4682fb361c6" providerId="LiveId" clId="{0677E001-7075-4618-99AC-BA0BA4B872EA}" dt="2020-03-10T08:38:58.159" v="2290" actId="1036"/>
          <ac:spMkLst>
            <pc:docMk/>
            <pc:sldMk cId="946028532" sldId="272"/>
            <ac:spMk id="6" creationId="{B4BC15CC-365F-440D-82C0-B2DC65E214A7}"/>
          </ac:spMkLst>
        </pc:spChg>
        <pc:spChg chg="add mod">
          <ac:chgData name="Tomomasa Fujiwara" userId="773db4682fb361c6" providerId="LiveId" clId="{0677E001-7075-4618-99AC-BA0BA4B872EA}" dt="2020-03-10T08:38:58.159" v="2290" actId="1036"/>
          <ac:spMkLst>
            <pc:docMk/>
            <pc:sldMk cId="946028532" sldId="272"/>
            <ac:spMk id="7" creationId="{ADFB4ABA-8C9A-4EAE-A70C-BD34BB31AC84}"/>
          </ac:spMkLst>
        </pc:spChg>
        <pc:spChg chg="add mod">
          <ac:chgData name="Tomomasa Fujiwara" userId="773db4682fb361c6" providerId="LiveId" clId="{0677E001-7075-4618-99AC-BA0BA4B872EA}" dt="2020-03-10T08:39:27.682" v="2298" actId="1076"/>
          <ac:spMkLst>
            <pc:docMk/>
            <pc:sldMk cId="946028532" sldId="272"/>
            <ac:spMk id="8" creationId="{A8B782D6-F1D8-4E85-B664-F7B0EDDDBFF6}"/>
          </ac:spMkLst>
        </pc:spChg>
      </pc:sldChg>
      <pc:sldChg chg="addSp delSp modSp add">
        <pc:chgData name="Tomomasa Fujiwara" userId="773db4682fb361c6" providerId="LiveId" clId="{0677E001-7075-4618-99AC-BA0BA4B872EA}" dt="2020-03-10T10:13:03.650" v="3775" actId="255"/>
        <pc:sldMkLst>
          <pc:docMk/>
          <pc:sldMk cId="2126417761" sldId="273"/>
        </pc:sldMkLst>
        <pc:spChg chg="del">
          <ac:chgData name="Tomomasa Fujiwara" userId="773db4682fb361c6" providerId="LiveId" clId="{0677E001-7075-4618-99AC-BA0BA4B872EA}" dt="2020-03-10T08:29:04.640" v="2061"/>
          <ac:spMkLst>
            <pc:docMk/>
            <pc:sldMk cId="2126417761" sldId="273"/>
            <ac:spMk id="2" creationId="{500681E8-0C23-4F31-A650-1E9B180E6CFA}"/>
          </ac:spMkLst>
        </pc:spChg>
        <pc:spChg chg="del">
          <ac:chgData name="Tomomasa Fujiwara" userId="773db4682fb361c6" providerId="LiveId" clId="{0677E001-7075-4618-99AC-BA0BA4B872EA}" dt="2020-03-10T08:29:04.640" v="2061"/>
          <ac:spMkLst>
            <pc:docMk/>
            <pc:sldMk cId="2126417761" sldId="273"/>
            <ac:spMk id="3" creationId="{92783813-B9CD-41D1-BB63-7956C24E290A}"/>
          </ac:spMkLst>
        </pc:spChg>
        <pc:spChg chg="add mod">
          <ac:chgData name="Tomomasa Fujiwara" userId="773db4682fb361c6" providerId="LiveId" clId="{0677E001-7075-4618-99AC-BA0BA4B872EA}" dt="2020-03-10T10:13:03.650" v="3775" actId="255"/>
          <ac:spMkLst>
            <pc:docMk/>
            <pc:sldMk cId="2126417761" sldId="273"/>
            <ac:spMk id="6" creationId="{00962F4A-2C4C-4212-9A56-BC527FEDFF55}"/>
          </ac:spMkLst>
        </pc:spChg>
        <pc:spChg chg="add mod">
          <ac:chgData name="Tomomasa Fujiwara" userId="773db4682fb361c6" providerId="LiveId" clId="{0677E001-7075-4618-99AC-BA0BA4B872EA}" dt="2020-03-10T08:29:04.640" v="2061"/>
          <ac:spMkLst>
            <pc:docMk/>
            <pc:sldMk cId="2126417761" sldId="273"/>
            <ac:spMk id="7" creationId="{990BF17F-A98A-4CF6-9677-72E60D07CEF5}"/>
          </ac:spMkLst>
        </pc:spChg>
      </pc:sldChg>
      <pc:sldChg chg="addSp modSp add">
        <pc:chgData name="Tomomasa Fujiwara" userId="773db4682fb361c6" providerId="LiveId" clId="{0677E001-7075-4618-99AC-BA0BA4B872EA}" dt="2020-03-10T09:41:23.101" v="2899" actId="1076"/>
        <pc:sldMkLst>
          <pc:docMk/>
          <pc:sldMk cId="2155361582" sldId="274"/>
        </pc:sldMkLst>
        <pc:spChg chg="mod">
          <ac:chgData name="Tomomasa Fujiwara" userId="773db4682fb361c6" providerId="LiveId" clId="{0677E001-7075-4618-99AC-BA0BA4B872EA}" dt="2020-03-10T08:54:41.765" v="2422" actId="20577"/>
          <ac:spMkLst>
            <pc:docMk/>
            <pc:sldMk cId="2155361582" sldId="274"/>
            <ac:spMk id="2" creationId="{16FADFAC-8383-459F-A93A-5FB26B3564A7}"/>
          </ac:spMkLst>
        </pc:spChg>
        <pc:spChg chg="mod">
          <ac:chgData name="Tomomasa Fujiwara" userId="773db4682fb361c6" providerId="LiveId" clId="{0677E001-7075-4618-99AC-BA0BA4B872EA}" dt="2020-03-10T09:40:28.831" v="2893" actId="947"/>
          <ac:spMkLst>
            <pc:docMk/>
            <pc:sldMk cId="2155361582" sldId="274"/>
            <ac:spMk id="3" creationId="{E9D22F19-CA90-45CF-B455-6C6D901AC37E}"/>
          </ac:spMkLst>
        </pc:spChg>
        <pc:spChg chg="add mod">
          <ac:chgData name="Tomomasa Fujiwara" userId="773db4682fb361c6" providerId="LiveId" clId="{0677E001-7075-4618-99AC-BA0BA4B872EA}" dt="2020-03-10T09:41:09.427" v="2897" actId="692"/>
          <ac:spMkLst>
            <pc:docMk/>
            <pc:sldMk cId="2155361582" sldId="274"/>
            <ac:spMk id="9" creationId="{9A63CEE3-EA55-4EB7-A6D4-4258F73DC79A}"/>
          </ac:spMkLst>
        </pc:spChg>
        <pc:spChg chg="add mod">
          <ac:chgData name="Tomomasa Fujiwara" userId="773db4682fb361c6" providerId="LiveId" clId="{0677E001-7075-4618-99AC-BA0BA4B872EA}" dt="2020-03-10T09:41:23.101" v="2899" actId="1076"/>
          <ac:spMkLst>
            <pc:docMk/>
            <pc:sldMk cId="2155361582" sldId="274"/>
            <ac:spMk id="10" creationId="{A30C881E-6DD7-457D-B9E9-D4D44516AD13}"/>
          </ac:spMkLst>
        </pc:spChg>
        <pc:picChg chg="add mod">
          <ac:chgData name="Tomomasa Fujiwara" userId="773db4682fb361c6" providerId="LiveId" clId="{0677E001-7075-4618-99AC-BA0BA4B872EA}" dt="2020-03-10T09:05:54.204" v="2576" actId="1076"/>
          <ac:picMkLst>
            <pc:docMk/>
            <pc:sldMk cId="2155361582" sldId="274"/>
            <ac:picMk id="7" creationId="{1A2F4484-99D5-4B4F-BB9B-8B22CAFF0E61}"/>
          </ac:picMkLst>
        </pc:picChg>
        <pc:picChg chg="add mod">
          <ac:chgData name="Tomomasa Fujiwara" userId="773db4682fb361c6" providerId="LiveId" clId="{0677E001-7075-4618-99AC-BA0BA4B872EA}" dt="2020-03-10T09:40:38.192" v="2894" actId="14100"/>
          <ac:picMkLst>
            <pc:docMk/>
            <pc:sldMk cId="2155361582" sldId="274"/>
            <ac:picMk id="8" creationId="{5160C396-A296-4B6F-B34E-A6BBF0D80BB4}"/>
          </ac:picMkLst>
        </pc:picChg>
      </pc:sldChg>
      <pc:sldChg chg="addSp modSp add">
        <pc:chgData name="Tomomasa Fujiwara" userId="773db4682fb361c6" providerId="LiveId" clId="{0677E001-7075-4618-99AC-BA0BA4B872EA}" dt="2020-03-10T09:41:48.431" v="2901" actId="1076"/>
        <pc:sldMkLst>
          <pc:docMk/>
          <pc:sldMk cId="2642821173" sldId="275"/>
        </pc:sldMkLst>
        <pc:spChg chg="mod">
          <ac:chgData name="Tomomasa Fujiwara" userId="773db4682fb361c6" providerId="LiveId" clId="{0677E001-7075-4618-99AC-BA0BA4B872EA}" dt="2020-03-10T09:35:29.903" v="2638"/>
          <ac:spMkLst>
            <pc:docMk/>
            <pc:sldMk cId="2642821173" sldId="275"/>
            <ac:spMk id="2" creationId="{88913B89-3A3F-4795-AFE8-06AD51E21842}"/>
          </ac:spMkLst>
        </pc:spChg>
        <pc:picChg chg="add mod">
          <ac:chgData name="Tomomasa Fujiwara" userId="773db4682fb361c6" providerId="LiveId" clId="{0677E001-7075-4618-99AC-BA0BA4B872EA}" dt="2020-03-10T09:41:48.431" v="2901" actId="1076"/>
          <ac:picMkLst>
            <pc:docMk/>
            <pc:sldMk cId="2642821173" sldId="275"/>
            <ac:picMk id="6" creationId="{C74FBA66-9057-4E1D-A284-86E80FE66167}"/>
          </ac:picMkLst>
        </pc:picChg>
      </pc:sldChg>
      <pc:sldChg chg="addSp delSp modSp add">
        <pc:chgData name="Tomomasa Fujiwara" userId="773db4682fb361c6" providerId="LiveId" clId="{0677E001-7075-4618-99AC-BA0BA4B872EA}" dt="2020-03-10T10:00:47.601" v="3694" actId="1076"/>
        <pc:sldMkLst>
          <pc:docMk/>
          <pc:sldMk cId="2723382409" sldId="276"/>
        </pc:sldMkLst>
        <pc:spChg chg="mod">
          <ac:chgData name="Tomomasa Fujiwara" userId="773db4682fb361c6" providerId="LiveId" clId="{0677E001-7075-4618-99AC-BA0BA4B872EA}" dt="2020-03-10T09:36:14.941" v="2710" actId="20577"/>
          <ac:spMkLst>
            <pc:docMk/>
            <pc:sldMk cId="2723382409" sldId="276"/>
            <ac:spMk id="2" creationId="{6F89AD25-D8AC-400E-B568-D38FD5F4BD38}"/>
          </ac:spMkLst>
        </pc:spChg>
        <pc:spChg chg="mod">
          <ac:chgData name="Tomomasa Fujiwara" userId="773db4682fb361c6" providerId="LiveId" clId="{0677E001-7075-4618-99AC-BA0BA4B872EA}" dt="2020-03-10T09:39:06.360" v="2773" actId="20577"/>
          <ac:spMkLst>
            <pc:docMk/>
            <pc:sldMk cId="2723382409" sldId="276"/>
            <ac:spMk id="3" creationId="{B3443396-A7B6-45EC-B81E-54B491D7AE24}"/>
          </ac:spMkLst>
        </pc:spChg>
        <pc:spChg chg="add mod">
          <ac:chgData name="Tomomasa Fujiwara" userId="773db4682fb361c6" providerId="LiveId" clId="{0677E001-7075-4618-99AC-BA0BA4B872EA}" dt="2020-03-10T09:37:33.772" v="2733" actId="1038"/>
          <ac:spMkLst>
            <pc:docMk/>
            <pc:sldMk cId="2723382409" sldId="276"/>
            <ac:spMk id="7" creationId="{83A106BE-535D-4633-B82D-D56242674580}"/>
          </ac:spMkLst>
        </pc:spChg>
        <pc:spChg chg="add mod">
          <ac:chgData name="Tomomasa Fujiwara" userId="773db4682fb361c6" providerId="LiveId" clId="{0677E001-7075-4618-99AC-BA0BA4B872EA}" dt="2020-03-10T09:37:38.316" v="2735" actId="1076"/>
          <ac:spMkLst>
            <pc:docMk/>
            <pc:sldMk cId="2723382409" sldId="276"/>
            <ac:spMk id="8" creationId="{AF4D0ADF-5636-4B85-AEA4-09D793893B27}"/>
          </ac:spMkLst>
        </pc:spChg>
        <pc:spChg chg="add mod">
          <ac:chgData name="Tomomasa Fujiwara" userId="773db4682fb361c6" providerId="LiveId" clId="{0677E001-7075-4618-99AC-BA0BA4B872EA}" dt="2020-03-10T09:37:42.951" v="2737" actId="1076"/>
          <ac:spMkLst>
            <pc:docMk/>
            <pc:sldMk cId="2723382409" sldId="276"/>
            <ac:spMk id="9" creationId="{4EBE0E6B-3A10-4C29-A1D6-2BE71F1F00A3}"/>
          </ac:spMkLst>
        </pc:spChg>
        <pc:spChg chg="add mod">
          <ac:chgData name="Tomomasa Fujiwara" userId="773db4682fb361c6" providerId="LiveId" clId="{0677E001-7075-4618-99AC-BA0BA4B872EA}" dt="2020-03-10T09:38:26.275" v="2743" actId="1076"/>
          <ac:spMkLst>
            <pc:docMk/>
            <pc:sldMk cId="2723382409" sldId="276"/>
            <ac:spMk id="10" creationId="{5E7A6079-391A-40F7-B222-C0A9AA1B6D3A}"/>
          </ac:spMkLst>
        </pc:spChg>
        <pc:spChg chg="add mod">
          <ac:chgData name="Tomomasa Fujiwara" userId="773db4682fb361c6" providerId="LiveId" clId="{0677E001-7075-4618-99AC-BA0BA4B872EA}" dt="2020-03-10T09:38:11.127" v="2739" actId="1076"/>
          <ac:spMkLst>
            <pc:docMk/>
            <pc:sldMk cId="2723382409" sldId="276"/>
            <ac:spMk id="11" creationId="{F7417866-3055-485C-B105-0B8FCDFAB886}"/>
          </ac:spMkLst>
        </pc:spChg>
        <pc:spChg chg="add mod">
          <ac:chgData name="Tomomasa Fujiwara" userId="773db4682fb361c6" providerId="LiveId" clId="{0677E001-7075-4618-99AC-BA0BA4B872EA}" dt="2020-03-10T09:38:15.944" v="2740" actId="1076"/>
          <ac:spMkLst>
            <pc:docMk/>
            <pc:sldMk cId="2723382409" sldId="276"/>
            <ac:spMk id="12" creationId="{503B1F06-CF07-42D3-8287-5812B9E6F28C}"/>
          </ac:spMkLst>
        </pc:spChg>
        <pc:picChg chg="add mod">
          <ac:chgData name="Tomomasa Fujiwara" userId="773db4682fb361c6" providerId="LiveId" clId="{0677E001-7075-4618-99AC-BA0BA4B872EA}" dt="2020-03-10T09:38:20.202" v="2742" actId="1076"/>
          <ac:picMkLst>
            <pc:docMk/>
            <pc:sldMk cId="2723382409" sldId="276"/>
            <ac:picMk id="6" creationId="{E8FE4517-2B98-4029-A54B-8E1D9B9A3170}"/>
          </ac:picMkLst>
        </pc:picChg>
        <pc:picChg chg="add del mod">
          <ac:chgData name="Tomomasa Fujiwara" userId="773db4682fb361c6" providerId="LiveId" clId="{0677E001-7075-4618-99AC-BA0BA4B872EA}" dt="2020-03-10T09:55:34.285" v="3691" actId="21"/>
          <ac:picMkLst>
            <pc:docMk/>
            <pc:sldMk cId="2723382409" sldId="276"/>
            <ac:picMk id="13" creationId="{016D507D-88A3-440B-8402-42EA6C1F3A6D}"/>
          </ac:picMkLst>
        </pc:picChg>
        <pc:picChg chg="add mod">
          <ac:chgData name="Tomomasa Fujiwara" userId="773db4682fb361c6" providerId="LiveId" clId="{0677E001-7075-4618-99AC-BA0BA4B872EA}" dt="2020-03-10T10:00:47.601" v="3694" actId="1076"/>
          <ac:picMkLst>
            <pc:docMk/>
            <pc:sldMk cId="2723382409" sldId="276"/>
            <ac:picMk id="2050" creationId="{A73361B8-334F-401E-B338-17FA44F0F65B}"/>
          </ac:picMkLst>
        </pc:picChg>
      </pc:sldChg>
      <pc:sldChg chg="addSp modSp add">
        <pc:chgData name="Tomomasa Fujiwara" userId="773db4682fb361c6" providerId="LiveId" clId="{0677E001-7075-4618-99AC-BA0BA4B872EA}" dt="2020-03-10T09:49:29.657" v="3523"/>
        <pc:sldMkLst>
          <pc:docMk/>
          <pc:sldMk cId="2874749880" sldId="277"/>
        </pc:sldMkLst>
        <pc:spChg chg="mod">
          <ac:chgData name="Tomomasa Fujiwara" userId="773db4682fb361c6" providerId="LiveId" clId="{0677E001-7075-4618-99AC-BA0BA4B872EA}" dt="2020-03-10T09:43:03.435" v="2952" actId="20577"/>
          <ac:spMkLst>
            <pc:docMk/>
            <pc:sldMk cId="2874749880" sldId="277"/>
            <ac:spMk id="2" creationId="{06833A01-2310-4E27-B6AC-12025853A70B}"/>
          </ac:spMkLst>
        </pc:spChg>
        <pc:spChg chg="mod">
          <ac:chgData name="Tomomasa Fujiwara" userId="773db4682fb361c6" providerId="LiveId" clId="{0677E001-7075-4618-99AC-BA0BA4B872EA}" dt="2020-03-10T09:49:29.657" v="3523"/>
          <ac:spMkLst>
            <pc:docMk/>
            <pc:sldMk cId="2874749880" sldId="277"/>
            <ac:spMk id="3" creationId="{46D7DAD9-0200-4CF2-AD70-BB540D91A026}"/>
          </ac:spMkLst>
        </pc:spChg>
        <pc:picChg chg="add mod">
          <ac:chgData name="Tomomasa Fujiwara" userId="773db4682fb361c6" providerId="LiveId" clId="{0677E001-7075-4618-99AC-BA0BA4B872EA}" dt="2020-03-10T09:46:25.757" v="3268" actId="14100"/>
          <ac:picMkLst>
            <pc:docMk/>
            <pc:sldMk cId="2874749880" sldId="277"/>
            <ac:picMk id="6" creationId="{EE2B5EA4-3FEF-44BC-AC62-1FC07DBD528D}"/>
          </ac:picMkLst>
        </pc:picChg>
      </pc:sldChg>
      <pc:sldChg chg="addSp modSp add">
        <pc:chgData name="Tomomasa Fujiwara" userId="773db4682fb361c6" providerId="LiveId" clId="{0677E001-7075-4618-99AC-BA0BA4B872EA}" dt="2020-03-10T10:15:30.373" v="3792" actId="14100"/>
        <pc:sldMkLst>
          <pc:docMk/>
          <pc:sldMk cId="2355729205" sldId="278"/>
        </pc:sldMkLst>
        <pc:spChg chg="mod">
          <ac:chgData name="Tomomasa Fujiwara" userId="773db4682fb361c6" providerId="LiveId" clId="{0677E001-7075-4618-99AC-BA0BA4B872EA}" dt="2020-03-10T09:51:35.902" v="3562" actId="20577"/>
          <ac:spMkLst>
            <pc:docMk/>
            <pc:sldMk cId="2355729205" sldId="278"/>
            <ac:spMk id="2" creationId="{9EB3D379-E8BB-47AE-8AE4-D4C926A1C379}"/>
          </ac:spMkLst>
        </pc:spChg>
        <pc:spChg chg="mod">
          <ac:chgData name="Tomomasa Fujiwara" userId="773db4682fb361c6" providerId="LiveId" clId="{0677E001-7075-4618-99AC-BA0BA4B872EA}" dt="2020-03-10T10:15:30.373" v="3792" actId="14100"/>
          <ac:spMkLst>
            <pc:docMk/>
            <pc:sldMk cId="2355729205" sldId="278"/>
            <ac:spMk id="3" creationId="{7AF3DC8D-6286-4AA3-AC90-8F939346394C}"/>
          </ac:spMkLst>
        </pc:spChg>
        <pc:picChg chg="add mod">
          <ac:chgData name="Tomomasa Fujiwara" userId="773db4682fb361c6" providerId="LiveId" clId="{0677E001-7075-4618-99AC-BA0BA4B872EA}" dt="2020-03-10T10:15:25.853" v="3791" actId="1035"/>
          <ac:picMkLst>
            <pc:docMk/>
            <pc:sldMk cId="2355729205" sldId="278"/>
            <ac:picMk id="6" creationId="{D21BA08D-6C65-49C3-971D-31AEF45FBF96}"/>
          </ac:picMkLst>
        </pc:picChg>
        <pc:picChg chg="add mod">
          <ac:chgData name="Tomomasa Fujiwara" userId="773db4682fb361c6" providerId="LiveId" clId="{0677E001-7075-4618-99AC-BA0BA4B872EA}" dt="2020-03-10T10:14:37.294" v="3782" actId="1076"/>
          <ac:picMkLst>
            <pc:docMk/>
            <pc:sldMk cId="2355729205" sldId="278"/>
            <ac:picMk id="3074" creationId="{DC0409D3-92CA-493D-B118-1F79C71E7142}"/>
          </ac:picMkLst>
        </pc:picChg>
      </pc:sldChg>
      <pc:sldChg chg="addSp modSp add">
        <pc:chgData name="Tomomasa Fujiwara" userId="773db4682fb361c6" providerId="LiveId" clId="{0677E001-7075-4618-99AC-BA0BA4B872EA}" dt="2020-03-10T10:12:16.897" v="3774" actId="1076"/>
        <pc:sldMkLst>
          <pc:docMk/>
          <pc:sldMk cId="3113362499" sldId="279"/>
        </pc:sldMkLst>
        <pc:spChg chg="mod">
          <ac:chgData name="Tomomasa Fujiwara" userId="773db4682fb361c6" providerId="LiveId" clId="{0677E001-7075-4618-99AC-BA0BA4B872EA}" dt="2020-03-10T10:11:59.081" v="3760" actId="20577"/>
          <ac:spMkLst>
            <pc:docMk/>
            <pc:sldMk cId="3113362499" sldId="279"/>
            <ac:spMk id="2" creationId="{BBA69084-71A1-4057-862B-DD3E6E2CA337}"/>
          </ac:spMkLst>
        </pc:spChg>
        <pc:picChg chg="add mod">
          <ac:chgData name="Tomomasa Fujiwara" userId="773db4682fb361c6" providerId="LiveId" clId="{0677E001-7075-4618-99AC-BA0BA4B872EA}" dt="2020-03-10T10:12:16.897" v="3774" actId="1076"/>
          <ac:picMkLst>
            <pc:docMk/>
            <pc:sldMk cId="3113362499" sldId="279"/>
            <ac:picMk id="6" creationId="{DF7AE01D-34AB-4266-8EB2-7132D4F70A92}"/>
          </ac:picMkLst>
        </pc:picChg>
        <pc:picChg chg="add mod">
          <ac:chgData name="Tomomasa Fujiwara" userId="773db4682fb361c6" providerId="LiveId" clId="{0677E001-7075-4618-99AC-BA0BA4B872EA}" dt="2020-03-10T10:12:13.592" v="3773" actId="1038"/>
          <ac:picMkLst>
            <pc:docMk/>
            <pc:sldMk cId="3113362499" sldId="279"/>
            <ac:picMk id="7" creationId="{A17FDD40-EB5E-44DB-8BDE-A3C00C4A8088}"/>
          </ac:picMkLst>
        </pc:picChg>
      </pc:sldChg>
      <pc:sldChg chg="addSp modSp add">
        <pc:chgData name="Tomomasa Fujiwara" userId="773db4682fb361c6" providerId="LiveId" clId="{0677E001-7075-4618-99AC-BA0BA4B872EA}" dt="2020-03-10T10:30:29.314" v="4427" actId="14100"/>
        <pc:sldMkLst>
          <pc:docMk/>
          <pc:sldMk cId="4164203872" sldId="280"/>
        </pc:sldMkLst>
        <pc:spChg chg="mod">
          <ac:chgData name="Tomomasa Fujiwara" userId="773db4682fb361c6" providerId="LiveId" clId="{0677E001-7075-4618-99AC-BA0BA4B872EA}" dt="2020-03-10T10:30:24.614" v="4426" actId="255"/>
          <ac:spMkLst>
            <pc:docMk/>
            <pc:sldMk cId="4164203872" sldId="280"/>
            <ac:spMk id="2" creationId="{6AEBA82C-4700-41B3-BCEB-4679345D0BCE}"/>
          </ac:spMkLst>
        </pc:spChg>
        <pc:spChg chg="mod">
          <ac:chgData name="Tomomasa Fujiwara" userId="773db4682fb361c6" providerId="LiveId" clId="{0677E001-7075-4618-99AC-BA0BA4B872EA}" dt="2020-03-10T10:30:15.592" v="4425" actId="113"/>
          <ac:spMkLst>
            <pc:docMk/>
            <pc:sldMk cId="4164203872" sldId="280"/>
            <ac:spMk id="3" creationId="{BC4A69E6-B5E3-4C1F-A0A7-DF602502CE58}"/>
          </ac:spMkLst>
        </pc:spChg>
        <pc:picChg chg="add mod">
          <ac:chgData name="Tomomasa Fujiwara" userId="773db4682fb361c6" providerId="LiveId" clId="{0677E001-7075-4618-99AC-BA0BA4B872EA}" dt="2020-03-10T10:30:29.314" v="4427" actId="14100"/>
          <ac:picMkLst>
            <pc:docMk/>
            <pc:sldMk cId="4164203872" sldId="280"/>
            <ac:picMk id="6" creationId="{AFD8DDB0-B174-4DBB-B0EA-513086D8D24C}"/>
          </ac:picMkLst>
        </pc:picChg>
      </pc:sldChg>
      <pc:sldChg chg="addSp modSp add">
        <pc:chgData name="Tomomasa Fujiwara" userId="773db4682fb361c6" providerId="LiveId" clId="{0677E001-7075-4618-99AC-BA0BA4B872EA}" dt="2020-03-11T00:57:53.163" v="5800" actId="20577"/>
        <pc:sldMkLst>
          <pc:docMk/>
          <pc:sldMk cId="1427454715" sldId="281"/>
        </pc:sldMkLst>
        <pc:spChg chg="mod">
          <ac:chgData name="Tomomasa Fujiwara" userId="773db4682fb361c6" providerId="LiveId" clId="{0677E001-7075-4618-99AC-BA0BA4B872EA}" dt="2020-03-10T10:21:21.747" v="4007" actId="20577"/>
          <ac:spMkLst>
            <pc:docMk/>
            <pc:sldMk cId="1427454715" sldId="281"/>
            <ac:spMk id="2" creationId="{172992BB-923A-40D7-8FC6-4A460917A653}"/>
          </ac:spMkLst>
        </pc:spChg>
        <pc:spChg chg="mod">
          <ac:chgData name="Tomomasa Fujiwara" userId="773db4682fb361c6" providerId="LiveId" clId="{0677E001-7075-4618-99AC-BA0BA4B872EA}" dt="2020-03-11T00:57:53.163" v="5800" actId="20577"/>
          <ac:spMkLst>
            <pc:docMk/>
            <pc:sldMk cId="1427454715" sldId="281"/>
            <ac:spMk id="3" creationId="{357327D6-65E5-40D8-93B5-C0B927BF4B9A}"/>
          </ac:spMkLst>
        </pc:spChg>
        <pc:picChg chg="add mod modCrop">
          <ac:chgData name="Tomomasa Fujiwara" userId="773db4682fb361c6" providerId="LiveId" clId="{0677E001-7075-4618-99AC-BA0BA4B872EA}" dt="2020-03-10T10:22:33.428" v="4038" actId="1036"/>
          <ac:picMkLst>
            <pc:docMk/>
            <pc:sldMk cId="1427454715" sldId="281"/>
            <ac:picMk id="6" creationId="{0C11A94E-8BCF-4D25-83FC-F843EF829AD2}"/>
          </ac:picMkLst>
        </pc:picChg>
      </pc:sldChg>
      <pc:sldChg chg="addSp modSp add ord">
        <pc:chgData name="Tomomasa Fujiwara" userId="773db4682fb361c6" providerId="LiveId" clId="{0677E001-7075-4618-99AC-BA0BA4B872EA}" dt="2020-03-11T01:54:36.105" v="6009" actId="1038"/>
        <pc:sldMkLst>
          <pc:docMk/>
          <pc:sldMk cId="1984816914" sldId="282"/>
        </pc:sldMkLst>
        <pc:picChg chg="add mod">
          <ac:chgData name="Tomomasa Fujiwara" userId="773db4682fb361c6" providerId="LiveId" clId="{0677E001-7075-4618-99AC-BA0BA4B872EA}" dt="2020-03-11T01:54:36.105" v="6009" actId="1038"/>
          <ac:picMkLst>
            <pc:docMk/>
            <pc:sldMk cId="1984816914" sldId="282"/>
            <ac:picMk id="6" creationId="{A7A01C31-7440-4C7F-8A99-C60ADB94A302}"/>
          </ac:picMkLst>
        </pc:picChg>
      </pc:sldChg>
      <pc:sldChg chg="addSp delSp modSp add">
        <pc:chgData name="Tomomasa Fujiwara" userId="773db4682fb361c6" providerId="LiveId" clId="{0677E001-7075-4618-99AC-BA0BA4B872EA}" dt="2020-03-11T00:59:22.990" v="5809" actId="692"/>
        <pc:sldMkLst>
          <pc:docMk/>
          <pc:sldMk cId="751770215" sldId="283"/>
        </pc:sldMkLst>
        <pc:spChg chg="del">
          <ac:chgData name="Tomomasa Fujiwara" userId="773db4682fb361c6" providerId="LiveId" clId="{0677E001-7075-4618-99AC-BA0BA4B872EA}" dt="2020-03-10T10:50:58.016" v="4439"/>
          <ac:spMkLst>
            <pc:docMk/>
            <pc:sldMk cId="751770215" sldId="283"/>
            <ac:spMk id="3" creationId="{D8FEF802-2BEC-4DAF-AD65-9C8F50FDC9C7}"/>
          </ac:spMkLst>
        </pc:spChg>
        <pc:spChg chg="mod">
          <ac:chgData name="Tomomasa Fujiwara" userId="773db4682fb361c6" providerId="LiveId" clId="{0677E001-7075-4618-99AC-BA0BA4B872EA}" dt="2020-03-10T10:53:14.696" v="4515" actId="14100"/>
          <ac:spMkLst>
            <pc:docMk/>
            <pc:sldMk cId="751770215" sldId="283"/>
            <ac:spMk id="4" creationId="{CAEE2E63-C943-4BDE-B4DA-67974B00D21F}"/>
          </ac:spMkLst>
        </pc:spChg>
        <pc:spChg chg="add mod">
          <ac:chgData name="Tomomasa Fujiwara" userId="773db4682fb361c6" providerId="LiveId" clId="{0677E001-7075-4618-99AC-BA0BA4B872EA}" dt="2020-03-11T00:59:22.990" v="5809" actId="692"/>
          <ac:spMkLst>
            <pc:docMk/>
            <pc:sldMk cId="751770215" sldId="283"/>
            <ac:spMk id="8" creationId="{FB07E582-5AE4-4D9B-929D-6CB673C31B2F}"/>
          </ac:spMkLst>
        </pc:spChg>
        <pc:picChg chg="add mod ord">
          <ac:chgData name="Tomomasa Fujiwara" userId="773db4682fb361c6" providerId="LiveId" clId="{0677E001-7075-4618-99AC-BA0BA4B872EA}" dt="2020-03-10T10:51:44.399" v="4469" actId="1036"/>
          <ac:picMkLst>
            <pc:docMk/>
            <pc:sldMk cId="751770215" sldId="283"/>
            <ac:picMk id="6" creationId="{42441430-29FE-4BA3-8D06-A640CECF60F2}"/>
          </ac:picMkLst>
        </pc:picChg>
        <pc:picChg chg="add mod ord">
          <ac:chgData name="Tomomasa Fujiwara" userId="773db4682fb361c6" providerId="LiveId" clId="{0677E001-7075-4618-99AC-BA0BA4B872EA}" dt="2020-03-10T10:54:22.037" v="4528" actId="1036"/>
          <ac:picMkLst>
            <pc:docMk/>
            <pc:sldMk cId="751770215" sldId="283"/>
            <ac:picMk id="7" creationId="{72D3FA20-496E-4D7A-A1CB-C0F4F26E70E0}"/>
          </ac:picMkLst>
        </pc:picChg>
      </pc:sldChg>
      <pc:sldChg chg="addSp modSp add">
        <pc:chgData name="Tomomasa Fujiwara" userId="773db4682fb361c6" providerId="LiveId" clId="{0677E001-7075-4618-99AC-BA0BA4B872EA}" dt="2020-03-10T11:10:55.843" v="4612" actId="692"/>
        <pc:sldMkLst>
          <pc:docMk/>
          <pc:sldMk cId="3303912220" sldId="284"/>
        </pc:sldMkLst>
        <pc:spChg chg="add mod ord">
          <ac:chgData name="Tomomasa Fujiwara" userId="773db4682fb361c6" providerId="LiveId" clId="{0677E001-7075-4618-99AC-BA0BA4B872EA}" dt="2020-03-10T11:10:55.843" v="4612" actId="692"/>
          <ac:spMkLst>
            <pc:docMk/>
            <pc:sldMk cId="3303912220" sldId="284"/>
            <ac:spMk id="7" creationId="{E7206B6D-368C-4991-B10D-AF5BEB36DA6F}"/>
          </ac:spMkLst>
        </pc:spChg>
        <pc:picChg chg="add mod ord">
          <ac:chgData name="Tomomasa Fujiwara" userId="773db4682fb361c6" providerId="LiveId" clId="{0677E001-7075-4618-99AC-BA0BA4B872EA}" dt="2020-03-10T11:05:05.592" v="4578" actId="1035"/>
          <ac:picMkLst>
            <pc:docMk/>
            <pc:sldMk cId="3303912220" sldId="284"/>
            <ac:picMk id="6" creationId="{9C3CC384-15AB-446B-8705-608BA7CA0A84}"/>
          </ac:picMkLst>
        </pc:picChg>
        <pc:picChg chg="add mod">
          <ac:chgData name="Tomomasa Fujiwara" userId="773db4682fb361c6" providerId="LiveId" clId="{0677E001-7075-4618-99AC-BA0BA4B872EA}" dt="2020-03-10T11:04:14.160" v="4549" actId="692"/>
          <ac:picMkLst>
            <pc:docMk/>
            <pc:sldMk cId="3303912220" sldId="284"/>
            <ac:picMk id="8" creationId="{D50519CC-2ACE-4B28-A8A2-D8A27662AAD0}"/>
          </ac:picMkLst>
        </pc:picChg>
      </pc:sldChg>
      <pc:sldChg chg="addSp modSp add">
        <pc:chgData name="Tomomasa Fujiwara" userId="773db4682fb361c6" providerId="LiveId" clId="{0677E001-7075-4618-99AC-BA0BA4B872EA}" dt="2020-03-10T12:22:27.483" v="4613" actId="14861"/>
        <pc:sldMkLst>
          <pc:docMk/>
          <pc:sldMk cId="3331185418" sldId="285"/>
        </pc:sldMkLst>
        <pc:spChg chg="add mod">
          <ac:chgData name="Tomomasa Fujiwara" userId="773db4682fb361c6" providerId="LiveId" clId="{0677E001-7075-4618-99AC-BA0BA4B872EA}" dt="2020-03-10T11:10:40.639" v="4610" actId="692"/>
          <ac:spMkLst>
            <pc:docMk/>
            <pc:sldMk cId="3331185418" sldId="285"/>
            <ac:spMk id="8" creationId="{A379E406-55E9-429A-8C49-62D7F92D76A8}"/>
          </ac:spMkLst>
        </pc:spChg>
        <pc:picChg chg="add mod">
          <ac:chgData name="Tomomasa Fujiwara" userId="773db4682fb361c6" providerId="LiveId" clId="{0677E001-7075-4618-99AC-BA0BA4B872EA}" dt="2020-03-10T12:22:27.483" v="4613" actId="14861"/>
          <ac:picMkLst>
            <pc:docMk/>
            <pc:sldMk cId="3331185418" sldId="285"/>
            <ac:picMk id="6" creationId="{38B3788E-3D6D-41F6-BB1A-588A5404C73D}"/>
          </ac:picMkLst>
        </pc:picChg>
        <pc:picChg chg="add">
          <ac:chgData name="Tomomasa Fujiwara" userId="773db4682fb361c6" providerId="LiveId" clId="{0677E001-7075-4618-99AC-BA0BA4B872EA}" dt="2020-03-10T11:09:26.653" v="4596"/>
          <ac:picMkLst>
            <pc:docMk/>
            <pc:sldMk cId="3331185418" sldId="285"/>
            <ac:picMk id="7" creationId="{3F62C8B2-DD10-4625-AC45-146A9AD91A34}"/>
          </ac:picMkLst>
        </pc:picChg>
      </pc:sldChg>
      <pc:sldChg chg="addSp modSp add">
        <pc:chgData name="Tomomasa Fujiwara" userId="773db4682fb361c6" providerId="LiveId" clId="{0677E001-7075-4618-99AC-BA0BA4B872EA}" dt="2020-03-11T01:02:00.805" v="5836" actId="20577"/>
        <pc:sldMkLst>
          <pc:docMk/>
          <pc:sldMk cId="530065724" sldId="286"/>
        </pc:sldMkLst>
        <pc:spChg chg="mod">
          <ac:chgData name="Tomomasa Fujiwara" userId="773db4682fb361c6" providerId="LiveId" clId="{0677E001-7075-4618-99AC-BA0BA4B872EA}" dt="2020-03-10T13:13:04.534" v="4652" actId="20577"/>
          <ac:spMkLst>
            <pc:docMk/>
            <pc:sldMk cId="530065724" sldId="286"/>
            <ac:spMk id="2" creationId="{12C16F12-C151-4A17-B7E4-F54A24790FDD}"/>
          </ac:spMkLst>
        </pc:spChg>
        <pc:spChg chg="mod">
          <ac:chgData name="Tomomasa Fujiwara" userId="773db4682fb361c6" providerId="LiveId" clId="{0677E001-7075-4618-99AC-BA0BA4B872EA}" dt="2020-03-11T01:02:00.805" v="5836" actId="20577"/>
          <ac:spMkLst>
            <pc:docMk/>
            <pc:sldMk cId="530065724" sldId="286"/>
            <ac:spMk id="3" creationId="{D0BA562C-9344-4E46-B592-50BB389E985E}"/>
          </ac:spMkLst>
        </pc:spChg>
        <pc:picChg chg="add mod">
          <ac:chgData name="Tomomasa Fujiwara" userId="773db4682fb361c6" providerId="LiveId" clId="{0677E001-7075-4618-99AC-BA0BA4B872EA}" dt="2020-03-10T13:13:22.114" v="4657" actId="692"/>
          <ac:picMkLst>
            <pc:docMk/>
            <pc:sldMk cId="530065724" sldId="286"/>
            <ac:picMk id="6" creationId="{53A6BA74-90F0-4369-8501-7405CEF745E4}"/>
          </ac:picMkLst>
        </pc:picChg>
      </pc:sldChg>
      <pc:sldChg chg="addSp delSp modSp add">
        <pc:chgData name="Tomomasa Fujiwara" userId="773db4682fb361c6" providerId="LiveId" clId="{0677E001-7075-4618-99AC-BA0BA4B872EA}" dt="2020-03-11T00:42:03.920" v="5641" actId="14100"/>
        <pc:sldMkLst>
          <pc:docMk/>
          <pc:sldMk cId="1516980391" sldId="287"/>
        </pc:sldMkLst>
        <pc:spChg chg="mod">
          <ac:chgData name="Tomomasa Fujiwara" userId="773db4682fb361c6" providerId="LiveId" clId="{0677E001-7075-4618-99AC-BA0BA4B872EA}" dt="2020-03-11T00:13:47.293" v="4722" actId="20577"/>
          <ac:spMkLst>
            <pc:docMk/>
            <pc:sldMk cId="1516980391" sldId="287"/>
            <ac:spMk id="2" creationId="{59276F30-792B-4204-92BC-2EFFB5556384}"/>
          </ac:spMkLst>
        </pc:spChg>
        <pc:spChg chg="mod">
          <ac:chgData name="Tomomasa Fujiwara" userId="773db4682fb361c6" providerId="LiveId" clId="{0677E001-7075-4618-99AC-BA0BA4B872EA}" dt="2020-03-11T00:36:53.488" v="5313" actId="5793"/>
          <ac:spMkLst>
            <pc:docMk/>
            <pc:sldMk cId="1516980391" sldId="287"/>
            <ac:spMk id="3" creationId="{E6E80C97-EE64-4692-B6AB-080E20E587A8}"/>
          </ac:spMkLst>
        </pc:spChg>
        <pc:picChg chg="add mod">
          <ac:chgData name="Tomomasa Fujiwara" userId="773db4682fb361c6" providerId="LiveId" clId="{0677E001-7075-4618-99AC-BA0BA4B872EA}" dt="2020-03-11T00:42:03.920" v="5641" actId="14100"/>
          <ac:picMkLst>
            <pc:docMk/>
            <pc:sldMk cId="1516980391" sldId="287"/>
            <ac:picMk id="6" creationId="{35B5D118-5128-4E42-837E-DAD6CFFF9601}"/>
          </ac:picMkLst>
        </pc:picChg>
        <pc:picChg chg="add del mod">
          <ac:chgData name="Tomomasa Fujiwara" userId="773db4682fb361c6" providerId="LiveId" clId="{0677E001-7075-4618-99AC-BA0BA4B872EA}" dt="2020-03-11T00:36:10.616" v="5268" actId="21"/>
          <ac:picMkLst>
            <pc:docMk/>
            <pc:sldMk cId="1516980391" sldId="287"/>
            <ac:picMk id="7" creationId="{FA4686CE-E1AC-4C0D-83A4-89709BFADD71}"/>
          </ac:picMkLst>
        </pc:picChg>
      </pc:sldChg>
      <pc:sldChg chg="addSp modSp add">
        <pc:chgData name="Tomomasa Fujiwara" userId="773db4682fb361c6" providerId="LiveId" clId="{0677E001-7075-4618-99AC-BA0BA4B872EA}" dt="2020-03-11T01:11:58.138" v="6001" actId="1038"/>
        <pc:sldMkLst>
          <pc:docMk/>
          <pc:sldMk cId="3669111408" sldId="288"/>
        </pc:sldMkLst>
        <pc:spChg chg="mod">
          <ac:chgData name="Tomomasa Fujiwara" userId="773db4682fb361c6" providerId="LiveId" clId="{0677E001-7075-4618-99AC-BA0BA4B872EA}" dt="2020-03-11T00:18:42.727" v="4947"/>
          <ac:spMkLst>
            <pc:docMk/>
            <pc:sldMk cId="3669111408" sldId="288"/>
            <ac:spMk id="2" creationId="{BC97C0B8-4A56-4D71-BFC7-C5CC2A7CEBDB}"/>
          </ac:spMkLst>
        </pc:spChg>
        <pc:spChg chg="mod">
          <ac:chgData name="Tomomasa Fujiwara" userId="773db4682fb361c6" providerId="LiveId" clId="{0677E001-7075-4618-99AC-BA0BA4B872EA}" dt="2020-03-11T01:11:40.213" v="5977"/>
          <ac:spMkLst>
            <pc:docMk/>
            <pc:sldMk cId="3669111408" sldId="288"/>
            <ac:spMk id="3" creationId="{EF8FF23B-4A76-4354-9D1C-9DBD856764D0}"/>
          </ac:spMkLst>
        </pc:spChg>
        <pc:picChg chg="add mod">
          <ac:chgData name="Tomomasa Fujiwara" userId="773db4682fb361c6" providerId="LiveId" clId="{0677E001-7075-4618-99AC-BA0BA4B872EA}" dt="2020-03-11T01:11:45.417" v="5988" actId="1038"/>
          <ac:picMkLst>
            <pc:docMk/>
            <pc:sldMk cId="3669111408" sldId="288"/>
            <ac:picMk id="6" creationId="{47D29F54-3478-40D6-A248-6A2970061E37}"/>
          </ac:picMkLst>
        </pc:picChg>
        <pc:picChg chg="add mod">
          <ac:chgData name="Tomomasa Fujiwara" userId="773db4682fb361c6" providerId="LiveId" clId="{0677E001-7075-4618-99AC-BA0BA4B872EA}" dt="2020-03-11T01:11:58.138" v="6001" actId="1038"/>
          <ac:picMkLst>
            <pc:docMk/>
            <pc:sldMk cId="3669111408" sldId="288"/>
            <ac:picMk id="7" creationId="{9BA5ACD5-01AC-4E90-9E33-8889B848B55C}"/>
          </ac:picMkLst>
        </pc:picChg>
      </pc:sldChg>
      <pc:sldChg chg="modSp add">
        <pc:chgData name="Tomomasa Fujiwara" userId="773db4682fb361c6" providerId="LiveId" clId="{0677E001-7075-4618-99AC-BA0BA4B872EA}" dt="2020-03-11T00:23:25.464" v="5267" actId="14100"/>
        <pc:sldMkLst>
          <pc:docMk/>
          <pc:sldMk cId="1266763988" sldId="289"/>
        </pc:sldMkLst>
        <pc:spChg chg="mod">
          <ac:chgData name="Tomomasa Fujiwara" userId="773db4682fb361c6" providerId="LiveId" clId="{0677E001-7075-4618-99AC-BA0BA4B872EA}" dt="2020-03-11T00:22:10.983" v="5159" actId="20577"/>
          <ac:spMkLst>
            <pc:docMk/>
            <pc:sldMk cId="1266763988" sldId="289"/>
            <ac:spMk id="2" creationId="{95AD0D08-7EBB-451A-8097-8C570ECE43DD}"/>
          </ac:spMkLst>
        </pc:spChg>
        <pc:spChg chg="mod">
          <ac:chgData name="Tomomasa Fujiwara" userId="773db4682fb361c6" providerId="LiveId" clId="{0677E001-7075-4618-99AC-BA0BA4B872EA}" dt="2020-03-11T00:23:25.464" v="5267" actId="14100"/>
          <ac:spMkLst>
            <pc:docMk/>
            <pc:sldMk cId="1266763988" sldId="289"/>
            <ac:spMk id="3" creationId="{8D9357D0-2810-48E2-9602-5C918886F783}"/>
          </ac:spMkLst>
        </pc:spChg>
      </pc:sldChg>
      <pc:sldChg chg="addSp modSp add">
        <pc:chgData name="Tomomasa Fujiwara" userId="773db4682fb361c6" providerId="LiveId" clId="{0677E001-7075-4618-99AC-BA0BA4B872EA}" dt="2020-03-11T01:09:10.562" v="5945" actId="113"/>
        <pc:sldMkLst>
          <pc:docMk/>
          <pc:sldMk cId="2305336791" sldId="290"/>
        </pc:sldMkLst>
        <pc:spChg chg="mod">
          <ac:chgData name="Tomomasa Fujiwara" userId="773db4682fb361c6" providerId="LiveId" clId="{0677E001-7075-4618-99AC-BA0BA4B872EA}" dt="2020-03-11T00:36:20.647" v="5270"/>
          <ac:spMkLst>
            <pc:docMk/>
            <pc:sldMk cId="2305336791" sldId="290"/>
            <ac:spMk id="2" creationId="{BA80F322-4BC6-499F-9826-5BD2BC410825}"/>
          </ac:spMkLst>
        </pc:spChg>
        <pc:spChg chg="mod">
          <ac:chgData name="Tomomasa Fujiwara" userId="773db4682fb361c6" providerId="LiveId" clId="{0677E001-7075-4618-99AC-BA0BA4B872EA}" dt="2020-03-11T01:09:10.562" v="5945" actId="113"/>
          <ac:spMkLst>
            <pc:docMk/>
            <pc:sldMk cId="2305336791" sldId="290"/>
            <ac:spMk id="3" creationId="{7F1FBB92-0560-44D3-A663-FEE04691CDA5}"/>
          </ac:spMkLst>
        </pc:spChg>
        <pc:picChg chg="add mod">
          <ac:chgData name="Tomomasa Fujiwara" userId="773db4682fb361c6" providerId="LiveId" clId="{0677E001-7075-4618-99AC-BA0BA4B872EA}" dt="2020-03-11T01:06:02.531" v="5916" actId="1035"/>
          <ac:picMkLst>
            <pc:docMk/>
            <pc:sldMk cId="2305336791" sldId="290"/>
            <ac:picMk id="6" creationId="{5D0F81EE-218C-44B6-A476-EAB79C1F971C}"/>
          </ac:picMkLst>
        </pc:picChg>
      </pc:sldChg>
      <pc:sldChg chg="addSp delSp modSp add">
        <pc:chgData name="Tomomasa Fujiwara" userId="773db4682fb361c6" providerId="LiveId" clId="{0677E001-7075-4618-99AC-BA0BA4B872EA}" dt="2020-03-11T01:03:48.349" v="5898" actId="14100"/>
        <pc:sldMkLst>
          <pc:docMk/>
          <pc:sldMk cId="649019479" sldId="291"/>
        </pc:sldMkLst>
        <pc:spChg chg="mod">
          <ac:chgData name="Tomomasa Fujiwara" userId="773db4682fb361c6" providerId="LiveId" clId="{0677E001-7075-4618-99AC-BA0BA4B872EA}" dt="2020-03-11T00:55:53.621" v="5726" actId="20577"/>
          <ac:spMkLst>
            <pc:docMk/>
            <pc:sldMk cId="649019479" sldId="291"/>
            <ac:spMk id="2" creationId="{805132F8-C564-4D86-9A31-034C96E9155E}"/>
          </ac:spMkLst>
        </pc:spChg>
        <pc:spChg chg="del">
          <ac:chgData name="Tomomasa Fujiwara" userId="773db4682fb361c6" providerId="LiveId" clId="{0677E001-7075-4618-99AC-BA0BA4B872EA}" dt="2020-03-11T00:54:47.508" v="5697" actId="931"/>
          <ac:spMkLst>
            <pc:docMk/>
            <pc:sldMk cId="649019479" sldId="291"/>
            <ac:spMk id="3" creationId="{B7299360-34E2-4D8A-8F10-4EC682D85C02}"/>
          </ac:spMkLst>
        </pc:spChg>
        <pc:spChg chg="add mod">
          <ac:chgData name="Tomomasa Fujiwara" userId="773db4682fb361c6" providerId="LiveId" clId="{0677E001-7075-4618-99AC-BA0BA4B872EA}" dt="2020-03-11T01:03:48.349" v="5898" actId="14100"/>
          <ac:spMkLst>
            <pc:docMk/>
            <pc:sldMk cId="649019479" sldId="291"/>
            <ac:spMk id="8" creationId="{02E3B4E5-B4D4-4080-A42B-838E68F06A08}"/>
          </ac:spMkLst>
        </pc:spChg>
        <pc:picChg chg="add mod">
          <ac:chgData name="Tomomasa Fujiwara" userId="773db4682fb361c6" providerId="LiveId" clId="{0677E001-7075-4618-99AC-BA0BA4B872EA}" dt="2020-03-11T00:55:25.787" v="5711" actId="1076"/>
          <ac:picMkLst>
            <pc:docMk/>
            <pc:sldMk cId="649019479" sldId="291"/>
            <ac:picMk id="7" creationId="{92FD1277-FE8C-4AD7-8DFD-2394A39D69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E77B1-FE59-4147-A8A5-23E85DFDD5BA}" type="datetimeFigureOut">
              <a:rPr kumimoji="1" lang="ja-JP" altLang="en-US" smtClean="0"/>
              <a:t>2020/3/11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F0539-D180-40F9-8140-01922644A0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21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F0539-D180-40F9-8140-01922644A04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397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Mar 11 (Wed)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Status Report #18   FUJIWARA Tomomasa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746CB9-8217-4E75-A6E3-FDFE5CE03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Status Report #18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1D0915D-6A3F-4977-B31A-9C825653A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2020. 03.</a:t>
            </a:r>
            <a:r>
              <a:rPr lang="en-US" altLang="ja-JP" sz="1800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 11 (Wed)</a:t>
            </a:r>
          </a:p>
          <a:p>
            <a:r>
              <a:rPr kumimoji="1" lang="en-US" altLang="ja-JP" sz="1800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B4 </a:t>
            </a:r>
            <a:r>
              <a:rPr lang="en-US" altLang="ja-JP" sz="1800" b="1" dirty="0">
                <a:latin typeface="Yu Gothic UI" panose="020B0500000000000000" pitchFamily="50" charset="-128"/>
                <a:ea typeface="Yu Gothic UI" panose="020B0500000000000000" pitchFamily="50" charset="-128"/>
              </a:rPr>
              <a:t>FUJIWARA Tomomasa</a:t>
            </a:r>
            <a:endParaRPr kumimoji="1" lang="ja-JP" altLang="en-US" sz="1800" b="1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24D0346-03B4-42AD-A765-620AE69959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About modules (PM amp)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ToF frame reconstruction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ToF cosmic: t=11, w=22 mm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dirty="0">
                <a:solidFill>
                  <a:srgbClr val="00106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TDC &amp; QDC distribution</a:t>
            </a:r>
          </a:p>
          <a:p>
            <a:endParaRPr kumimoji="1" lang="ja-JP" altLang="en-US" sz="160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34194D-F29E-4242-832C-63494E999C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48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C16F12-C151-4A17-B7E4-F54A2479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Result: t=5, w=22 mm scintillator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BA562C-9344-4E46-B592-50BB389E9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Result Bias dependence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EDC460-3241-4261-8E12-2E12F83B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F44CDA-88B7-4D74-ADAC-DC9AB692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3A6BA74-90F0-4369-8501-7405CEF7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22" y="807984"/>
            <a:ext cx="8838002" cy="509308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06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FADFAC-8383-459F-A93A-5FB26B35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TDC distribution check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D22F19-CA90-45CF-B455-6C6D901AC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40229"/>
            <a:ext cx="11520000" cy="54979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800" dirty="0"/>
              <a:t>Check correlation of QDC &amp;TDC at same scintillator (R-1 vs. R-2  &amp;  L-1 vs. L-2)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800" dirty="0"/>
              <a:t>run065 ToFR: t=5, w=11.   ToFL: t=w=10 [mm].  V</a:t>
            </a:r>
            <a:r>
              <a:rPr lang="en-US" altLang="ja-JP" sz="1800" baseline="-25000" dirty="0"/>
              <a:t>b</a:t>
            </a:r>
            <a:r>
              <a:rPr lang="en-US" altLang="ja-JP" sz="1800" dirty="0"/>
              <a:t>=44.7 V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D535A8-186C-4754-89D1-E92D8C8B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5DEBDD-940D-4A11-8E83-1FB09789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A2F4484-99D5-4B4F-BB9B-8B22CAFF0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576" y="540000"/>
            <a:ext cx="3841424" cy="143758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160C396-A296-4B6F-B34E-A6BBF0D8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9" y="1977588"/>
            <a:ext cx="9848787" cy="4260587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9A63CEE3-EA55-4EB7-A6D4-4258F73DC79A}"/>
              </a:ext>
            </a:extLst>
          </p:cNvPr>
          <p:cNvSpPr>
            <a:spLocks noChangeAspect="1"/>
          </p:cNvSpPr>
          <p:nvPr/>
        </p:nvSpPr>
        <p:spPr>
          <a:xfrm>
            <a:off x="5905500" y="5204126"/>
            <a:ext cx="720000" cy="720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30C881E-6DD7-457D-B9E9-D4D44516AD13}"/>
              </a:ext>
            </a:extLst>
          </p:cNvPr>
          <p:cNvSpPr>
            <a:spLocks noChangeAspect="1"/>
          </p:cNvSpPr>
          <p:nvPr/>
        </p:nvSpPr>
        <p:spPr>
          <a:xfrm>
            <a:off x="771525" y="5169477"/>
            <a:ext cx="720000" cy="720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36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13B89-3A3F-4795-AFE8-06AD51E2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TDC distribution check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F19B00-D5D5-4018-B066-C7CC83A61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98C969-A8C8-4E67-8AFF-A0574614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082048-DD3B-4BAD-AF6C-D81D651D0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74FBA66-9057-4E1D-A284-86E80FE6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9" y="1270175"/>
            <a:ext cx="11679122" cy="5086175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282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89AD25-D8AC-400E-B568-D38FD5F4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Difference between left and right TDC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443396-A7B6-45EC-B81E-54B491D7A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There are 3 peak structure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557CE4-8915-4FE4-8908-0B3990FD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789C38-93B4-4F9B-B146-73F97537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FE4517-2B98-4029-A54B-8E1D9B9A3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520" y="576154"/>
            <a:ext cx="8137606" cy="6145322"/>
          </a:xfrm>
          <a:prstGeom prst="rect">
            <a:avLst/>
          </a:prstGeom>
          <a:noFill/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83A106BE-535D-4633-B82D-D56242674580}"/>
              </a:ext>
            </a:extLst>
          </p:cNvPr>
          <p:cNvSpPr>
            <a:spLocks noChangeAspect="1"/>
          </p:cNvSpPr>
          <p:nvPr/>
        </p:nvSpPr>
        <p:spPr>
          <a:xfrm>
            <a:off x="6943725" y="1260649"/>
            <a:ext cx="720000" cy="720000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AF4D0ADF-5636-4B85-AEA4-09D793893B27}"/>
              </a:ext>
            </a:extLst>
          </p:cNvPr>
          <p:cNvSpPr>
            <a:spLocks noChangeAspect="1"/>
          </p:cNvSpPr>
          <p:nvPr/>
        </p:nvSpPr>
        <p:spPr>
          <a:xfrm>
            <a:off x="7663725" y="959737"/>
            <a:ext cx="720000" cy="720000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4EBE0E6B-3A10-4C29-A1D6-2BE71F1F00A3}"/>
              </a:ext>
            </a:extLst>
          </p:cNvPr>
          <p:cNvSpPr>
            <a:spLocks noChangeAspect="1"/>
          </p:cNvSpPr>
          <p:nvPr/>
        </p:nvSpPr>
        <p:spPr>
          <a:xfrm>
            <a:off x="8610845" y="1032049"/>
            <a:ext cx="720000" cy="720000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5E7A6079-391A-40F7-B222-C0A9AA1B6D3A}"/>
              </a:ext>
            </a:extLst>
          </p:cNvPr>
          <p:cNvSpPr>
            <a:spLocks noChangeAspect="1"/>
          </p:cNvSpPr>
          <p:nvPr/>
        </p:nvSpPr>
        <p:spPr>
          <a:xfrm>
            <a:off x="6644049" y="4702766"/>
            <a:ext cx="720000" cy="720000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F7417866-3055-485C-B105-0B8FCDFAB886}"/>
              </a:ext>
            </a:extLst>
          </p:cNvPr>
          <p:cNvSpPr>
            <a:spLocks noChangeAspect="1"/>
          </p:cNvSpPr>
          <p:nvPr/>
        </p:nvSpPr>
        <p:spPr>
          <a:xfrm>
            <a:off x="7425600" y="4085040"/>
            <a:ext cx="720000" cy="720000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03B1F06-CF07-42D3-8287-5812B9E6F28C}"/>
              </a:ext>
            </a:extLst>
          </p:cNvPr>
          <p:cNvSpPr>
            <a:spLocks noChangeAspect="1"/>
          </p:cNvSpPr>
          <p:nvPr/>
        </p:nvSpPr>
        <p:spPr>
          <a:xfrm>
            <a:off x="8250845" y="5062766"/>
            <a:ext cx="720000" cy="720000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何が何だかわからない人のイラスト（男性）">
            <a:extLst>
              <a:ext uri="{FF2B5EF4-FFF2-40B4-BE49-F238E27FC236}">
                <a16:creationId xmlns:a16="http://schemas.microsoft.com/office/drawing/2014/main" id="{A73361B8-334F-401E-B338-17FA44F0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99" y="4333175"/>
            <a:ext cx="15906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38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992BB-923A-40D7-8FC6-4A460917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Correlation of difference TDC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327D6-65E5-40D8-93B5-C0B927BF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600" dirty="0"/>
              <a:t>They have the linear relation ?</a:t>
            </a:r>
          </a:p>
          <a:p>
            <a:endParaRPr kumimoji="1" lang="en-US" altLang="ja-JP" sz="1600" dirty="0"/>
          </a:p>
          <a:p>
            <a:r>
              <a:rPr lang="en-US" altLang="ja-JP" sz="1600" dirty="0"/>
              <a:t>Fit with linear function : </a:t>
            </a:r>
          </a:p>
          <a:p>
            <a:pPr marL="0" indent="0">
              <a:buNone/>
            </a:pPr>
            <a:r>
              <a:rPr lang="en-US" altLang="ja-JP" sz="1600" dirty="0"/>
              <a:t>     (L1 .tdc- L2.tdc) = A(R1.tdc –R2.tdc) + B</a:t>
            </a:r>
          </a:p>
          <a:p>
            <a:pPr marL="0" indent="0">
              <a:buNone/>
            </a:pPr>
            <a:r>
              <a:rPr kumimoji="1" lang="en-US" altLang="ja-JP" sz="1600" dirty="0"/>
              <a:t>	A = </a:t>
            </a:r>
            <a:r>
              <a:rPr lang="en-US" altLang="ja-JP" sz="1600" dirty="0"/>
              <a:t>0.7588 ± 0.01132</a:t>
            </a:r>
          </a:p>
          <a:p>
            <a:pPr marL="0" indent="0">
              <a:buNone/>
            </a:pPr>
            <a:r>
              <a:rPr kumimoji="1" lang="en-US" altLang="ja-JP" sz="1600" dirty="0"/>
              <a:t>	B = </a:t>
            </a:r>
            <a:r>
              <a:rPr lang="en-US" altLang="ja-JP" sz="1600" dirty="0"/>
              <a:t>0.9091 ± 0.02133</a:t>
            </a:r>
          </a:p>
          <a:p>
            <a:pPr marL="0" indent="0">
              <a:buNone/>
            </a:pPr>
            <a:endParaRPr kumimoji="1" lang="en-US" altLang="ja-JP" sz="1600" dirty="0"/>
          </a:p>
          <a:p>
            <a:pPr marL="0" indent="0">
              <a:buNone/>
            </a:pPr>
            <a:r>
              <a:rPr kumimoji="1" lang="en-US" altLang="ja-JP" sz="1600" dirty="0"/>
              <a:t>But I could not explain </a:t>
            </a:r>
            <a:r>
              <a:rPr lang="en-US" altLang="ja-JP" sz="1600" dirty="0"/>
              <a:t>mean of the result.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797151-A5C8-489F-A494-09F5B57D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C0736F-4D3D-48E1-BEB8-673A9835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C11A94E-8BCF-4D25-83FC-F843EF829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8"/>
          <a:stretch/>
        </p:blipFill>
        <p:spPr>
          <a:xfrm>
            <a:off x="4391269" y="543625"/>
            <a:ext cx="7760006" cy="6238175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45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833A01-2310-4E27-B6AC-12025853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Geometrical average of both side of QDC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D7DAD9-0200-4CF2-AD70-BB540D91A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619825"/>
            <a:ext cx="11520000" cy="5618350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両端の</a:t>
            </a:r>
            <a:r>
              <a:rPr lang="en-US" altLang="ja-JP" sz="1800" dirty="0"/>
              <a:t>MPPC</a:t>
            </a:r>
            <a:r>
              <a:rPr lang="ja-JP" altLang="en-US" sz="1800" dirty="0"/>
              <a:t>の</a:t>
            </a:r>
            <a:r>
              <a:rPr lang="en-US" altLang="ja-JP" sz="1800" dirty="0"/>
              <a:t>QDC</a:t>
            </a:r>
            <a:r>
              <a:rPr lang="ja-JP" altLang="en-US" sz="1800" dirty="0"/>
              <a:t>が小さいイベントを選ぶため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/>
              <a:t>QDC (- pedestal) </a:t>
            </a:r>
            <a:r>
              <a:rPr lang="ja-JP" altLang="en-US" sz="1800" dirty="0"/>
              <a:t>の相乗平均の分布を調べた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⇒ この分布に対し </a:t>
            </a:r>
            <a:r>
              <a:rPr lang="en-US" altLang="ja-JP" sz="1800" dirty="0"/>
              <a:t>Landau </a:t>
            </a:r>
            <a:r>
              <a:rPr lang="ja-JP" altLang="en-US" sz="1800" dirty="0"/>
              <a:t>関数をフィッティング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⇒ </a:t>
            </a:r>
            <a:r>
              <a:rPr lang="en-US" altLang="ja-JP" sz="1800" dirty="0"/>
              <a:t>(</a:t>
            </a:r>
            <a:r>
              <a:rPr lang="ja-JP" altLang="en-US" sz="1800" dirty="0"/>
              <a:t>ピークの位置</a:t>
            </a:r>
            <a:r>
              <a:rPr lang="en-US" altLang="ja-JP" sz="1800" dirty="0"/>
              <a:t>)×0.7</a:t>
            </a:r>
            <a:r>
              <a:rPr lang="ja-JP" altLang="en-US" sz="1800" dirty="0"/>
              <a:t> 以下の</a:t>
            </a:r>
            <a:r>
              <a:rPr lang="en-US" altLang="ja-JP" sz="1800" dirty="0"/>
              <a:t>QDC</a:t>
            </a:r>
            <a:r>
              <a:rPr lang="ja-JP" altLang="en-US" sz="1800" dirty="0"/>
              <a:t>のみを選んだ</a:t>
            </a:r>
            <a:endParaRPr lang="en-US" altLang="ja-JP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E9997F-0ED1-4BD0-A4AA-5EBF88AF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78FA0-7205-4B35-9B64-DE3E5C61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2B5EA4-3FEF-44BC-AC62-1FC07DBD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239" y="619825"/>
            <a:ext cx="7078915" cy="5352350"/>
          </a:xfrm>
          <a:prstGeom prst="rect">
            <a:avLst/>
          </a:prstGeom>
          <a:noFill/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74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69084-71A1-4057-862B-DD3E6E2C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QDC &amp; TDC dist. after cut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0E619F-08DF-48BC-A50B-EED33FA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583BE-AA23-4AED-B345-BFAED108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E39D0E-E1B8-4C13-83DC-BE7EF85F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F7AE01D-34AB-4266-8EB2-7132D4F7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3452536"/>
            <a:ext cx="7562850" cy="3268939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17FDD40-EB5E-44DB-8BDE-A3C00C4A8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4" y="28575"/>
            <a:ext cx="7616121" cy="3319737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6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3D379-E8BB-47AE-8AE4-D4C926A1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Difference of TDC dist</a:t>
            </a:r>
            <a:r>
              <a:rPr lang="en-US" altLang="ja-JP" dirty="0"/>
              <a:t>. w/ QDC cut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F3DC8D-6286-4AA3-AC90-8F939346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771525"/>
            <a:ext cx="11655975" cy="5466650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Cut constrain: ToFR </a:t>
            </a:r>
            <a:r>
              <a:rPr kumimoji="1" lang="ja-JP" altLang="en-US" sz="1800" dirty="0"/>
              <a:t>⊗ </a:t>
            </a:r>
            <a:r>
              <a:rPr kumimoji="1" lang="en-US" altLang="ja-JP" sz="1800" dirty="0"/>
              <a:t>ToFL</a:t>
            </a:r>
          </a:p>
          <a:p>
            <a:endParaRPr lang="en-US" altLang="ja-JP" sz="1600" dirty="0"/>
          </a:p>
          <a:p>
            <a:r>
              <a:rPr lang="ja-JP" altLang="en-US" sz="1600" dirty="0"/>
              <a:t>全体的に分布が削られただけのように見える</a:t>
            </a:r>
            <a:r>
              <a:rPr lang="en-US" altLang="ja-JP" sz="1600" dirty="0"/>
              <a:t>…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101F30-64E5-45E5-BC57-3963D59E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0BF1F-A043-4BF0-8A74-D1B1CD88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21BA08D-6C65-49C3-971D-31AEF45F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994" y="904875"/>
            <a:ext cx="7815111" cy="5857875"/>
          </a:xfrm>
          <a:prstGeom prst="rect">
            <a:avLst/>
          </a:prstGeom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C0409D3-92CA-493D-B118-1F79C71E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678">
            <a:off x="3068963" y="5261992"/>
            <a:ext cx="990600" cy="112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29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EBA82C-4700-41B3-BCEB-4679345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Difference of TDC: Peak structure</a:t>
            </a:r>
            <a:endParaRPr kumimoji="1" lang="ja-JP" altLang="en-US" sz="2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4A69E6-B5E3-4C1F-A0A7-DF602502C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25" y="1270175"/>
            <a:ext cx="11520000" cy="4968000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Fit w/ 3 gaussian.</a:t>
            </a:r>
          </a:p>
          <a:p>
            <a:endParaRPr lang="en-US" altLang="ja-JP" sz="1600" dirty="0"/>
          </a:p>
          <a:p>
            <a:r>
              <a:rPr kumimoji="1" lang="en-US" altLang="ja-JP" sz="1600" dirty="0"/>
              <a:t>For each peak, chose ±σ region.</a:t>
            </a:r>
          </a:p>
          <a:p>
            <a:endParaRPr lang="en-US" altLang="ja-JP" sz="1600" dirty="0"/>
          </a:p>
          <a:p>
            <a:r>
              <a:rPr kumimoji="1" lang="en-US" altLang="ja-JP" sz="1600" dirty="0"/>
              <a:t>Check QDC dist</a:t>
            </a:r>
            <a:r>
              <a:rPr lang="en-US" altLang="ja-JP" sz="1600" dirty="0"/>
              <a:t>. of these event.</a:t>
            </a:r>
          </a:p>
          <a:p>
            <a:endParaRPr kumimoji="1" lang="en-US" altLang="ja-JP" sz="1600" dirty="0"/>
          </a:p>
          <a:p>
            <a:r>
              <a:rPr lang="en-US" altLang="ja-JP" sz="1600" b="1" dirty="0">
                <a:solidFill>
                  <a:srgbClr val="FF00C8"/>
                </a:solidFill>
              </a:rPr>
              <a:t>Magenta</a:t>
            </a:r>
            <a:r>
              <a:rPr lang="en-US" altLang="ja-JP" sz="1600" dirty="0">
                <a:solidFill>
                  <a:srgbClr val="FF00C8"/>
                </a:solidFill>
              </a:rPr>
              <a:t> </a:t>
            </a:r>
            <a:r>
              <a:rPr lang="en-US" altLang="ja-JP" sz="1600" dirty="0"/>
              <a:t>: ver.1</a:t>
            </a:r>
          </a:p>
          <a:p>
            <a:r>
              <a:rPr kumimoji="1" lang="en-US" altLang="ja-JP" sz="1600" b="1" dirty="0">
                <a:solidFill>
                  <a:srgbClr val="00FF00"/>
                </a:solidFill>
              </a:rPr>
              <a:t>Green</a:t>
            </a:r>
            <a:r>
              <a:rPr kumimoji="1" lang="en-US" altLang="ja-JP" sz="1600" dirty="0"/>
              <a:t>: ver.2</a:t>
            </a:r>
          </a:p>
          <a:p>
            <a:r>
              <a:rPr lang="en-US" altLang="ja-JP" sz="1600" b="1" dirty="0">
                <a:solidFill>
                  <a:srgbClr val="FFC000"/>
                </a:solidFill>
              </a:rPr>
              <a:t>Orange</a:t>
            </a:r>
            <a:r>
              <a:rPr lang="en-US" altLang="ja-JP" sz="1600" dirty="0"/>
              <a:t>: ver. 3</a:t>
            </a:r>
            <a:endParaRPr kumimoji="1" lang="ja-JP" altLang="en-US" sz="16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184F61-40E3-4C5F-8E34-3784920D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80AE7-FF17-47F3-A3EB-313F685B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D8DDB0-B174-4DBB-B0EA-513086D8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25" y="81123"/>
            <a:ext cx="7388775" cy="6731552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20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66D2A8-1FAA-4447-81F8-C4F2EB69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EE2E63-C943-4BDE-B4DA-67974B00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81116" cy="365125"/>
          </a:xfrm>
        </p:spPr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4123FC-3C97-4718-AEE7-E12DD43A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441430-29FE-4BA3-8D06-A640CECF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300" y="38099"/>
            <a:ext cx="8493788" cy="391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2D3FA20-496E-4D7A-A1CB-C0F4F26E7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38" y="3538629"/>
            <a:ext cx="3967162" cy="3281271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07E582-5AE4-4D9B-929D-6CB673C31B2F}"/>
              </a:ext>
            </a:extLst>
          </p:cNvPr>
          <p:cNvSpPr/>
          <p:nvPr/>
        </p:nvSpPr>
        <p:spPr>
          <a:xfrm>
            <a:off x="1854517" y="4643755"/>
            <a:ext cx="345134" cy="476885"/>
          </a:xfrm>
          <a:prstGeom prst="rect">
            <a:avLst/>
          </a:prstGeom>
          <a:solidFill>
            <a:srgbClr val="FF20FF">
              <a:alpha val="62745"/>
            </a:srgbClr>
          </a:solidFill>
          <a:ln w="25400">
            <a:solidFill>
              <a:srgbClr val="001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77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276F30-792B-4204-92BC-2EFFB555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About modules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E80C97-EE64-4692-B6AB-080E20E5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47486"/>
            <a:ext cx="11520000" cy="5490689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ToF cosmic-ray </a:t>
            </a:r>
            <a:r>
              <a:rPr kumimoji="1" lang="ja-JP" altLang="en-US" sz="1800" dirty="0"/>
              <a:t>⇒ </a:t>
            </a:r>
            <a:r>
              <a:rPr kumimoji="1" lang="en-US" altLang="ja-JP" sz="1800" dirty="0"/>
              <a:t>using PM amp w/ offset.</a:t>
            </a:r>
          </a:p>
          <a:p>
            <a:r>
              <a:rPr kumimoji="1" lang="en-US" altLang="ja-JP" sz="1800" dirty="0"/>
              <a:t>2 weeks ago different modules (PM amp w/o offset + quad mixer)</a:t>
            </a:r>
          </a:p>
          <a:p>
            <a:pPr marL="0" indent="0">
              <a:buNone/>
            </a:pPr>
            <a:r>
              <a:rPr lang="en-US" altLang="ja-JP" sz="1800" dirty="0"/>
              <a:t>	</a:t>
            </a:r>
            <a:r>
              <a:rPr lang="ja-JP" altLang="en-US" sz="1800" dirty="0"/>
              <a:t>⇒ </a:t>
            </a:r>
            <a:r>
              <a:rPr lang="en-US" altLang="ja-JP" sz="1800" dirty="0"/>
              <a:t>strange performance</a:t>
            </a:r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Different value run by run…</a:t>
            </a:r>
            <a:endParaRPr kumimoji="1" lang="en-US" altLang="ja-JP" sz="1400" dirty="0"/>
          </a:p>
          <a:p>
            <a:endParaRPr lang="en-US" altLang="ja-JP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3CFB94-1CFA-4EC7-83D2-703C65FD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796F62-DDA6-4D8A-9D15-B2C3912A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5B5D118-5128-4E42-837E-DAD6CFFF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18" y="1451825"/>
            <a:ext cx="7478783" cy="5269649"/>
          </a:xfrm>
          <a:prstGeom prst="rect">
            <a:avLst/>
          </a:prstGeom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98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34A74C-462C-443C-BEC9-75ABBE3F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94F382-7789-41D2-AE06-580E3F70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AB5EEF-94A6-49CB-9FD4-876DAC406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E98DC6-3E55-4D52-A917-1260F9CB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50519CC-2ACE-4B28-A8A2-D8A27662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679" y="47625"/>
            <a:ext cx="8175883" cy="3861318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コンテンツ プレースホルダー 6">
            <a:extLst>
              <a:ext uri="{FF2B5EF4-FFF2-40B4-BE49-F238E27FC236}">
                <a16:creationId xmlns:a16="http://schemas.microsoft.com/office/drawing/2014/main" id="{9C3CC384-15AB-446B-8705-608BA7CA0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" y="3461361"/>
            <a:ext cx="3967162" cy="3281271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7206B6D-368C-4991-B10D-AF5BEB36DA6F}"/>
              </a:ext>
            </a:extLst>
          </p:cNvPr>
          <p:cNvSpPr/>
          <p:nvPr/>
        </p:nvSpPr>
        <p:spPr>
          <a:xfrm>
            <a:off x="1407513" y="5187786"/>
            <a:ext cx="247650" cy="133350"/>
          </a:xfrm>
          <a:prstGeom prst="rect">
            <a:avLst/>
          </a:prstGeom>
          <a:solidFill>
            <a:srgbClr val="00FF50">
              <a:alpha val="62745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912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D6DF3B-84A9-4150-B24E-DF6C8093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F9C5AE-05CD-4DDF-AE6C-BD07736C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A4F307-8B11-4F51-BF53-D0FA173E1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4AF1BE-CD9E-4D95-9BCB-2F3660002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8B3788E-3D6D-41F6-BB1A-588A5404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41275"/>
            <a:ext cx="8296275" cy="3906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F62C8B2-DD10-4625-AC45-146A9AD9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" y="3461361"/>
            <a:ext cx="3967162" cy="3281271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379E406-55E9-429A-8C49-62D7F92D76A8}"/>
              </a:ext>
            </a:extLst>
          </p:cNvPr>
          <p:cNvSpPr/>
          <p:nvPr/>
        </p:nvSpPr>
        <p:spPr>
          <a:xfrm>
            <a:off x="2379062" y="4321011"/>
            <a:ext cx="268887" cy="133350"/>
          </a:xfrm>
          <a:prstGeom prst="rect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18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D0D08-7EBB-451A-8097-8C570ECE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357D0-2810-48E2-9602-5C918886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56" y="1270175"/>
            <a:ext cx="7199087" cy="4968000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Cosmic: Test 5t ×</a:t>
            </a:r>
            <a:r>
              <a:rPr lang="ja-JP" altLang="en-US" sz="1800" dirty="0"/>
              <a:t> </a:t>
            </a:r>
            <a:r>
              <a:rPr lang="en-US" altLang="ja-JP" sz="1800" dirty="0"/>
              <a:t>44w</a:t>
            </a:r>
            <a:r>
              <a:rPr lang="ja-JP" altLang="en-US" sz="1800" dirty="0"/>
              <a:t> </a:t>
            </a:r>
            <a:r>
              <a:rPr lang="en-US" altLang="ja-JP" sz="1800" dirty="0"/>
              <a:t>mm scintillator</a:t>
            </a:r>
          </a:p>
          <a:p>
            <a:endParaRPr lang="en-US" altLang="ja-JP" sz="1800" dirty="0"/>
          </a:p>
          <a:p>
            <a:r>
              <a:rPr lang="en-US" altLang="ja-JP" sz="1800" dirty="0"/>
              <a:t>Making Poster</a:t>
            </a:r>
          </a:p>
          <a:p>
            <a:r>
              <a:rPr lang="en-US" altLang="ja-JP" sz="1800" dirty="0"/>
              <a:t>Prepare B4 thesis presentation 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0F2401-7B83-401C-8657-8C140B991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6727B9-DC12-433B-8824-7B2F5866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76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00962F4A-2C4C-4212-9A56-BC527FED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u="sng" dirty="0">
                <a:solidFill>
                  <a:srgbClr val="00106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Back up</a:t>
            </a:r>
            <a:endParaRPr kumimoji="1" lang="ja-JP" altLang="en-US" sz="3600" b="1" u="sng" dirty="0">
              <a:solidFill>
                <a:srgbClr val="00106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990BF17F-A98A-4CF6-9677-72E60D07C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5A00B2-B1F8-4A3F-BEE1-80C2ADF6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CC2AFF-391B-47F9-9319-C8520F9F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41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1310A-FD08-48A6-B82C-93789720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of ToF cosmic: run076 (2020. 03. 07 15:24 </a:t>
            </a:r>
            <a:r>
              <a:rPr lang="ja-JP" altLang="en-US" dirty="0"/>
              <a:t>時点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62E022B1-F740-4A7B-9E6C-9A7861D52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/>
          <a:stretch/>
        </p:blipFill>
        <p:spPr>
          <a:xfrm>
            <a:off x="6116627" y="1354666"/>
            <a:ext cx="6020549" cy="4453465"/>
          </a:xfr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AE5AC7-23CC-45E9-941C-C275B646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1B3A70-79D6-44F2-BCED-6D8C7FAE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DE4C70B-D1BD-4601-BBA5-9762E9D9F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0"/>
          <a:stretch/>
        </p:blipFill>
        <p:spPr>
          <a:xfrm>
            <a:off x="22278" y="1354667"/>
            <a:ext cx="5989990" cy="4453466"/>
          </a:xfrm>
          <a:prstGeom prst="rect">
            <a:avLst/>
          </a:prstGeo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7306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AE4559-68D4-4772-B524-663115B7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BEB59B-14DC-4669-83B4-1CC48BDC3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067E48-EDF1-4F1D-8E5E-15033A40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004AC2-54D7-4E11-A296-7FA6ED07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7A01C31-7440-4C7F-8A99-C60ADB94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862" y="619825"/>
            <a:ext cx="8335693" cy="610165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81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5359B8-3239-4DCD-9331-446A5405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run076:   Vb=44.7 V,   t=5, w=22 mm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B07783-E318-4442-833D-07AED3A43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2D77A3-6C68-47C0-89F1-04C3E2AB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BEAE72-FFEF-4178-9F40-AAEF4EA1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87F928-B2F2-4480-8991-1907ABC6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61" y="540000"/>
            <a:ext cx="9564939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7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B43E44-690E-4EAA-BF46-88A79FC5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run076:   Vb=44.7 V,   t=5, w=22 mm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38482D-E23E-4104-97E2-E1989358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60EC95-D1BA-41E5-9D86-5D64AE65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7A1532-79A9-442A-9DFD-86238F59F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7175D01-B65E-4E14-829B-76ED0D096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"/>
          <a:stretch/>
        </p:blipFill>
        <p:spPr>
          <a:xfrm>
            <a:off x="2628007" y="540000"/>
            <a:ext cx="9563993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7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4DCCD8-AE1B-4115-8D63-A95143EA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run076:   Vb=44.7 V,   t=5, w=22 mm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458064-948D-4515-A1A5-FB69F398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AC6F70-DB42-4B21-8D8A-D2FBAFE81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E42C07-FD35-43E6-900C-5E2A136C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244957-09A3-4E3B-B7DF-5B5BB21D9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539999"/>
            <a:ext cx="9382125" cy="63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5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B4ACA1-E490-4F49-80F7-3ABAFE56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1A2C7B-ED90-46B9-820C-D220CA520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5302CF-D2B1-4E8B-83EC-E615C87B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299C45-8841-4C21-A224-EBB03A3B2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A470A64-D001-4F6B-8AA9-249952E3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91"/>
            <a:ext cx="12192000" cy="61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80F322-4BC6-499F-9826-5BD2BC41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About modules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BB92-0560-44D3-A663-FEE04691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Comparison between modules</a:t>
            </a:r>
          </a:p>
          <a:p>
            <a:endParaRPr lang="en-US" altLang="ja-JP" sz="1800" dirty="0"/>
          </a:p>
          <a:p>
            <a:r>
              <a:rPr lang="ja-JP" altLang="en-US" sz="1800" b="1" dirty="0">
                <a:solidFill>
                  <a:srgbClr val="FF20FF"/>
                </a:solidFill>
              </a:rPr>
              <a:t>マジェンタ</a:t>
            </a:r>
            <a:r>
              <a:rPr lang="en-US" altLang="ja-JP" sz="1800" dirty="0"/>
              <a:t>: </a:t>
            </a:r>
            <a:r>
              <a:rPr lang="ja-JP" altLang="en-US" sz="1800" dirty="0"/>
              <a:t>新しく用意したモジュール</a:t>
            </a:r>
            <a:endParaRPr lang="en-US" altLang="ja-JP" sz="1800" dirty="0"/>
          </a:p>
          <a:p>
            <a:r>
              <a:rPr kumimoji="1" lang="ja-JP" altLang="en-US" sz="1800" b="1" dirty="0">
                <a:solidFill>
                  <a:srgbClr val="00B0F0"/>
                </a:solidFill>
              </a:rPr>
              <a:t>水色</a:t>
            </a:r>
            <a:r>
              <a:rPr kumimoji="1" lang="en-US" altLang="ja-JP" sz="1800" dirty="0"/>
              <a:t>: </a:t>
            </a:r>
            <a:r>
              <a:rPr kumimoji="1" lang="ja-JP" altLang="en-US" sz="1800" dirty="0"/>
              <a:t>元のモジュール</a:t>
            </a:r>
            <a:endParaRPr kumimoji="1" lang="en-US" altLang="ja-JP" sz="1800" dirty="0"/>
          </a:p>
          <a:p>
            <a:endParaRPr lang="en-US" altLang="ja-JP" sz="1800" dirty="0"/>
          </a:p>
          <a:p>
            <a:r>
              <a:rPr lang="ja-JP" altLang="en-US" sz="1800" dirty="0"/>
              <a:t>明らかにペデスタルが太い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6E9B80-4862-40F2-8EB5-590204DA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3690D5-05BF-4F8B-A549-C39632E7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D0F81EE-218C-44B6-A476-EAB79C1F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095" y="600775"/>
            <a:ext cx="8300505" cy="5838125"/>
          </a:xfrm>
          <a:prstGeom prst="rect">
            <a:avLst/>
          </a:prstGeom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33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10D993-6108-4849-83BA-0E12284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run078:   Vb=41.7 V,   t=5, w=22 mm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F5810F-D2CA-4D68-866D-28DF385A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6D8E6-4C9C-4BD4-9AE2-E913904B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4745EF-E1AC-4FEA-8AE6-952F7C88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757AE41-AFE0-4C13-830D-88878335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42" y="540000"/>
            <a:ext cx="9450058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80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ED5913-9BAD-43E8-A9FD-5E29F73C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run078:   Vb=41.7 V,   t=5, w=22 mm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8BECDA-24B3-483C-9223-3BE29410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28E7FA-C977-4628-AE16-DC206898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BF60B4-9B95-4432-BCD5-80359663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8E194B-82AA-4377-AC89-27065945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17" y="540001"/>
            <a:ext cx="9514083" cy="6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4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D81790-3727-4CD8-A9E3-8E81679C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run078:   Vb=41.7 V,   t=5, w=22 mm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B642B0-39BF-4C82-9D93-3EFABA431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8D9610-4358-4760-B075-E12DF267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7AFD94-9443-4B80-B627-3DA9DA36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2190319-0B94-490C-813C-933493BF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15" y="540001"/>
            <a:ext cx="9364786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30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D81790-3727-4CD8-A9E3-8E81679C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run078:   Vb=41.7 V,   t=5, w=22 mm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B642B0-39BF-4C82-9D93-3EFABA431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8D9610-4358-4760-B075-E12DF267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7AFD94-9443-4B80-B627-3DA9DA36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FA3111A-CE2F-46E5-9BE8-D5226795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6" y="539936"/>
            <a:ext cx="11731528" cy="63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70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E3AD69-CDD9-4040-98F6-06265422C8B6}"/>
              </a:ext>
            </a:extLst>
          </p:cNvPr>
          <p:cNvSpPr/>
          <p:nvPr/>
        </p:nvSpPr>
        <p:spPr>
          <a:xfrm>
            <a:off x="5783663" y="88337"/>
            <a:ext cx="3600000" cy="5760000"/>
          </a:xfrm>
          <a:prstGeom prst="rect">
            <a:avLst/>
          </a:prstGeom>
          <a:solidFill>
            <a:srgbClr val="00D850"/>
          </a:solidFill>
          <a:scene3d>
            <a:camera prst="orthographicFront"/>
            <a:lightRig rig="threePt" dir="t"/>
          </a:scene3d>
          <a:sp3d prstMaterial="plastic">
            <a:bevelT w="825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D1DE5-0A42-4692-82D8-5133CFA95A05}"/>
              </a:ext>
            </a:extLst>
          </p:cNvPr>
          <p:cNvSpPr/>
          <p:nvPr/>
        </p:nvSpPr>
        <p:spPr>
          <a:xfrm>
            <a:off x="7151663" y="4625415"/>
            <a:ext cx="864000" cy="8640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72F8F9-ADF2-41C9-B4F2-8440D1EAD6A6}"/>
              </a:ext>
            </a:extLst>
          </p:cNvPr>
          <p:cNvSpPr/>
          <p:nvPr/>
        </p:nvSpPr>
        <p:spPr>
          <a:xfrm rot="5400000">
            <a:off x="5999663" y="4337415"/>
            <a:ext cx="3168000" cy="1440000"/>
          </a:xfrm>
          <a:prstGeom prst="rect">
            <a:avLst/>
          </a:prstGeom>
          <a:solidFill>
            <a:srgbClr val="00FFFF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ECEDFFA-D60D-44F5-96FB-552EAFBC12AC}"/>
              </a:ext>
            </a:extLst>
          </p:cNvPr>
          <p:cNvSpPr/>
          <p:nvPr/>
        </p:nvSpPr>
        <p:spPr>
          <a:xfrm>
            <a:off x="7367663" y="216585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7151057-276B-4630-928E-67D78F9BBAB0}"/>
              </a:ext>
            </a:extLst>
          </p:cNvPr>
          <p:cNvSpPr/>
          <p:nvPr/>
        </p:nvSpPr>
        <p:spPr>
          <a:xfrm>
            <a:off x="7367663" y="829056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2B9951B-1FBC-45CF-8EB1-5D0A42CCCACD}"/>
              </a:ext>
            </a:extLst>
          </p:cNvPr>
          <p:cNvSpPr/>
          <p:nvPr/>
        </p:nvSpPr>
        <p:spPr>
          <a:xfrm>
            <a:off x="6694494" y="829056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368372E-52FB-4218-9ABF-A082D6200B50}"/>
              </a:ext>
            </a:extLst>
          </p:cNvPr>
          <p:cNvSpPr/>
          <p:nvPr/>
        </p:nvSpPr>
        <p:spPr>
          <a:xfrm>
            <a:off x="8044463" y="829056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1B70D8C1-12A1-4B14-B81D-A269AF79F554}"/>
              </a:ext>
            </a:extLst>
          </p:cNvPr>
          <p:cNvSpPr/>
          <p:nvPr/>
        </p:nvSpPr>
        <p:spPr>
          <a:xfrm>
            <a:off x="8044463" y="187364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53B8FC8C-5433-4108-B18C-72CAF3CB97F7}"/>
              </a:ext>
            </a:extLst>
          </p:cNvPr>
          <p:cNvSpPr/>
          <p:nvPr/>
        </p:nvSpPr>
        <p:spPr>
          <a:xfrm>
            <a:off x="6698063" y="22146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390AF36-F674-42A0-8ECD-29D091E121F1}"/>
              </a:ext>
            </a:extLst>
          </p:cNvPr>
          <p:cNvSpPr/>
          <p:nvPr/>
        </p:nvSpPr>
        <p:spPr>
          <a:xfrm>
            <a:off x="425809" y="88337"/>
            <a:ext cx="3600000" cy="5760000"/>
          </a:xfrm>
          <a:prstGeom prst="rect">
            <a:avLst/>
          </a:prstGeom>
          <a:solidFill>
            <a:srgbClr val="00D850"/>
          </a:solidFill>
          <a:scene3d>
            <a:camera prst="orthographicFront"/>
            <a:lightRig rig="threePt" dir="t"/>
          </a:scene3d>
          <a:sp3d prstMaterial="plastic">
            <a:bevelT w="825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F0B6B0F-6444-4DE6-A8B7-97A227E2B24C}"/>
              </a:ext>
            </a:extLst>
          </p:cNvPr>
          <p:cNvSpPr/>
          <p:nvPr/>
        </p:nvSpPr>
        <p:spPr>
          <a:xfrm>
            <a:off x="1793809" y="4625415"/>
            <a:ext cx="864000" cy="8640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760125E-FD0F-4309-A1A9-0AF3383EC43A}"/>
              </a:ext>
            </a:extLst>
          </p:cNvPr>
          <p:cNvSpPr/>
          <p:nvPr/>
        </p:nvSpPr>
        <p:spPr>
          <a:xfrm>
            <a:off x="641809" y="4337415"/>
            <a:ext cx="3168000" cy="1440000"/>
          </a:xfrm>
          <a:prstGeom prst="rect">
            <a:avLst/>
          </a:prstGeom>
          <a:solidFill>
            <a:srgbClr val="00FFFF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C5848AAD-960D-4F88-A89E-C5B317490287}"/>
              </a:ext>
            </a:extLst>
          </p:cNvPr>
          <p:cNvSpPr/>
          <p:nvPr/>
        </p:nvSpPr>
        <p:spPr>
          <a:xfrm>
            <a:off x="2009809" y="216585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A3B459AC-204B-4D9F-A948-6AB7D61D4D8B}"/>
              </a:ext>
            </a:extLst>
          </p:cNvPr>
          <p:cNvSpPr/>
          <p:nvPr/>
        </p:nvSpPr>
        <p:spPr>
          <a:xfrm>
            <a:off x="2009809" y="829056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B8480DF2-6B04-4077-90D6-436C10AE6BA9}"/>
              </a:ext>
            </a:extLst>
          </p:cNvPr>
          <p:cNvSpPr/>
          <p:nvPr/>
        </p:nvSpPr>
        <p:spPr>
          <a:xfrm>
            <a:off x="1336640" y="829056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115B9C09-B2B9-4556-ACE3-342F047F4989}"/>
              </a:ext>
            </a:extLst>
          </p:cNvPr>
          <p:cNvSpPr/>
          <p:nvPr/>
        </p:nvSpPr>
        <p:spPr>
          <a:xfrm>
            <a:off x="2686609" y="829056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7150882A-BB93-4B56-9148-6AEC9DFDEB41}"/>
              </a:ext>
            </a:extLst>
          </p:cNvPr>
          <p:cNvSpPr/>
          <p:nvPr/>
        </p:nvSpPr>
        <p:spPr>
          <a:xfrm>
            <a:off x="2686609" y="187364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5D390317-F138-4B5E-8A89-DBC5AE4D9FAD}"/>
              </a:ext>
            </a:extLst>
          </p:cNvPr>
          <p:cNvSpPr/>
          <p:nvPr/>
        </p:nvSpPr>
        <p:spPr>
          <a:xfrm>
            <a:off x="1340209" y="221467"/>
            <a:ext cx="432000" cy="432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 prstMaterial="metal">
            <a:bevelT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488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293BAC9-DD16-4B0B-9280-704BDB4C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60D700-5F73-44C2-A75A-6A233D8E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8BA7203-B826-4F51-8D7D-FF3A39C5EC60}"/>
              </a:ext>
            </a:extLst>
          </p:cNvPr>
          <p:cNvSpPr/>
          <p:nvPr/>
        </p:nvSpPr>
        <p:spPr>
          <a:xfrm>
            <a:off x="2531165" y="1405557"/>
            <a:ext cx="1941775" cy="3902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127000"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3A4FA7B-D251-4B30-BB90-5C9EA58D3F3C}"/>
              </a:ext>
            </a:extLst>
          </p:cNvPr>
          <p:cNvSpPr/>
          <p:nvPr/>
        </p:nvSpPr>
        <p:spPr>
          <a:xfrm>
            <a:off x="4655820" y="602310"/>
            <a:ext cx="91440" cy="3421380"/>
          </a:xfrm>
          <a:prstGeom prst="rect">
            <a:avLst/>
          </a:prstGeom>
          <a:solidFill>
            <a:srgbClr val="00D8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BC15CC-365F-440D-82C0-B2DC65E214A7}"/>
              </a:ext>
            </a:extLst>
          </p:cNvPr>
          <p:cNvSpPr/>
          <p:nvPr/>
        </p:nvSpPr>
        <p:spPr>
          <a:xfrm>
            <a:off x="4564380" y="2899740"/>
            <a:ext cx="9144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部分円 6">
            <a:extLst>
              <a:ext uri="{FF2B5EF4-FFF2-40B4-BE49-F238E27FC236}">
                <a16:creationId xmlns:a16="http://schemas.microsoft.com/office/drawing/2014/main" id="{ADFB4ABA-8C9A-4EAE-A70C-BD34BB31AC84}"/>
              </a:ext>
            </a:extLst>
          </p:cNvPr>
          <p:cNvSpPr>
            <a:spLocks noChangeAspect="1"/>
          </p:cNvSpPr>
          <p:nvPr/>
        </p:nvSpPr>
        <p:spPr>
          <a:xfrm>
            <a:off x="4536293" y="1138859"/>
            <a:ext cx="239054" cy="259246"/>
          </a:xfrm>
          <a:prstGeom prst="pie">
            <a:avLst>
              <a:gd name="adj1" fmla="val 5421149"/>
              <a:gd name="adj2" fmla="val 16200000"/>
            </a:avLst>
          </a:prstGeom>
          <a:solidFill>
            <a:schemeClr val="bg1">
              <a:lumMod val="50000"/>
            </a:schemeClr>
          </a:solidFill>
          <a:scene3d>
            <a:camera prst="orthographicFront"/>
            <a:lightRig rig="threePt" dir="t"/>
          </a:scene3d>
          <a:sp3d extrusionH="50800" prstMaterial="metal">
            <a:bevelT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部分円 7">
            <a:extLst>
              <a:ext uri="{FF2B5EF4-FFF2-40B4-BE49-F238E27FC236}">
                <a16:creationId xmlns:a16="http://schemas.microsoft.com/office/drawing/2014/main" id="{A8B782D6-F1D8-4E85-B664-F7B0EDDDBFF6}"/>
              </a:ext>
            </a:extLst>
          </p:cNvPr>
          <p:cNvSpPr>
            <a:spLocks noChangeAspect="1"/>
          </p:cNvSpPr>
          <p:nvPr/>
        </p:nvSpPr>
        <p:spPr>
          <a:xfrm>
            <a:off x="4532649" y="740962"/>
            <a:ext cx="239054" cy="259246"/>
          </a:xfrm>
          <a:prstGeom prst="pie">
            <a:avLst>
              <a:gd name="adj1" fmla="val 5421149"/>
              <a:gd name="adj2" fmla="val 16200000"/>
            </a:avLst>
          </a:prstGeom>
          <a:solidFill>
            <a:schemeClr val="bg1">
              <a:lumMod val="50000"/>
            </a:schemeClr>
          </a:solidFill>
          <a:scene3d>
            <a:camera prst="orthographicFront"/>
            <a:lightRig rig="threePt" dir="t"/>
          </a:scene3d>
          <a:sp3d extrusionH="50800" prstMaterial="metal">
            <a:bevelT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028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608967F-2D0B-44FA-A05A-D91C90A13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21" b="2370"/>
          <a:stretch/>
        </p:blipFill>
        <p:spPr>
          <a:xfrm>
            <a:off x="214095" y="0"/>
            <a:ext cx="1176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97C0B8-4A56-4D71-BFC7-C5CC2A7C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About modules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8FF23B-4A76-4354-9D1C-9DBD85676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/>
              <a:t>宇宙線取得時のデータ</a:t>
            </a:r>
            <a:endParaRPr lang="en-US" altLang="ja-JP" sz="1800" dirty="0"/>
          </a:p>
          <a:p>
            <a:r>
              <a:rPr lang="ja-JP" altLang="en-US" sz="1800" dirty="0"/>
              <a:t>ランの途中から</a:t>
            </a:r>
            <a:r>
              <a:rPr lang="en-US" altLang="ja-JP" sz="1800" dirty="0"/>
              <a:t>QDC</a:t>
            </a:r>
            <a:r>
              <a:rPr lang="ja-JP" altLang="en-US" sz="1800" dirty="0"/>
              <a:t>が飛んでいる</a:t>
            </a:r>
            <a:r>
              <a:rPr lang="en-US" altLang="ja-JP" sz="1800" dirty="0"/>
              <a:t>CH</a:t>
            </a:r>
            <a:r>
              <a:rPr lang="ja-JP" altLang="en-US" sz="1800" dirty="0"/>
              <a:t>がある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 dirty="0"/>
              <a:t>現在</a:t>
            </a:r>
            <a:r>
              <a:rPr lang="en-US" altLang="ja-JP" sz="1800" dirty="0"/>
              <a:t>: </a:t>
            </a:r>
            <a:r>
              <a:rPr lang="ja-JP" altLang="en-US" sz="1800" dirty="0"/>
              <a:t>結局元の</a:t>
            </a:r>
            <a:r>
              <a:rPr lang="en-US" altLang="ja-JP" sz="1800" dirty="0"/>
              <a:t>PM amp </a:t>
            </a:r>
            <a:r>
              <a:rPr lang="ja-JP" altLang="en-US" sz="1800" dirty="0"/>
              <a:t>を使用中</a:t>
            </a:r>
            <a:r>
              <a:rPr lang="en-US" altLang="ja-JP" sz="1800" dirty="0"/>
              <a:t>…</a:t>
            </a:r>
            <a:endParaRPr kumimoji="1" lang="ja-JP" altLang="en-US" sz="1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A9C24C-6D9E-4C26-8BB8-85BF64C0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689AED-AB4E-496E-A508-386ED6E7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D29F54-3478-40D6-A248-6A297006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88" y="1037771"/>
            <a:ext cx="7416837" cy="5318579"/>
          </a:xfrm>
          <a:prstGeom prst="rect">
            <a:avLst/>
          </a:prstGeom>
          <a:ln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BA5ACD5-01AC-4E90-9E33-8889B848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678">
            <a:off x="3791506" y="5296188"/>
            <a:ext cx="905086" cy="102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1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EE0DD-C2EB-4E5D-8134-6D9DA3FF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 frame reconstruction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028BA5-CC1D-4D10-8667-32216E036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96413"/>
            <a:ext cx="11520000" cy="5441762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Conventional frame structure</a:t>
            </a:r>
          </a:p>
          <a:p>
            <a:endParaRPr lang="en-US" altLang="ja-JP" sz="2000" dirty="0"/>
          </a:p>
          <a:p>
            <a:endParaRPr kumimoji="1" lang="en-US" altLang="ja-JP" sz="2000" dirty="0"/>
          </a:p>
          <a:p>
            <a:endParaRPr lang="en-US" altLang="ja-JP" sz="2000" dirty="0"/>
          </a:p>
          <a:p>
            <a:endParaRPr kumimoji="1" lang="en-US" altLang="ja-JP" sz="2000" dirty="0"/>
          </a:p>
          <a:p>
            <a:endParaRPr lang="en-US" altLang="ja-JP" sz="2000" dirty="0"/>
          </a:p>
          <a:p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lang="en-US" altLang="ja-JP" sz="2000" dirty="0"/>
              <a:t>For w=11 mm scintillator</a:t>
            </a:r>
          </a:p>
          <a:p>
            <a:endParaRPr kumimoji="1" lang="ja-JP" altLang="en-US" sz="20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4EB5D9-E476-43FE-BB71-33A36A2C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AD4144-3F70-4403-A4A3-D486D38B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5C16FB3-B5A8-45AE-AEAF-7BA9C5EF8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234436"/>
            <a:ext cx="6487587" cy="2113895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A18EFAB-F43E-4850-AFB3-B6BA7359F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156" y="2291383"/>
            <a:ext cx="2255480" cy="4069670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218CE5F-391F-4DFE-84D1-F09629808507}"/>
              </a:ext>
            </a:extLst>
          </p:cNvPr>
          <p:cNvCxnSpPr>
            <a:cxnSpLocks/>
          </p:cNvCxnSpPr>
          <p:nvPr/>
        </p:nvCxnSpPr>
        <p:spPr>
          <a:xfrm>
            <a:off x="9021337" y="4326218"/>
            <a:ext cx="1241863" cy="863535"/>
          </a:xfrm>
          <a:prstGeom prst="straightConnector1">
            <a:avLst/>
          </a:prstGeom>
          <a:ln w="38100">
            <a:solidFill>
              <a:srgbClr val="001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F1A099-1F7C-4169-9025-2F6923BA5DEE}"/>
              </a:ext>
            </a:extLst>
          </p:cNvPr>
          <p:cNvSpPr txBox="1"/>
          <p:nvPr/>
        </p:nvSpPr>
        <p:spPr>
          <a:xfrm>
            <a:off x="6855542" y="3956886"/>
            <a:ext cx="239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MPPC: S14160-3015PE</a:t>
            </a:r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6F3FC84-541D-4036-B537-9014D1515D50}"/>
              </a:ext>
            </a:extLst>
          </p:cNvPr>
          <p:cNvCxnSpPr>
            <a:cxnSpLocks/>
          </p:cNvCxnSpPr>
          <p:nvPr/>
        </p:nvCxnSpPr>
        <p:spPr>
          <a:xfrm>
            <a:off x="8750710" y="5388077"/>
            <a:ext cx="1348758" cy="138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0C24B9F-97A7-4D75-9162-C632539F364C}"/>
              </a:ext>
            </a:extLst>
          </p:cNvPr>
          <p:cNvSpPr txBox="1"/>
          <p:nvPr/>
        </p:nvSpPr>
        <p:spPr>
          <a:xfrm>
            <a:off x="5941142" y="5149191"/>
            <a:ext cx="280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Scintillator: t=5, w=11 [mm]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E4D7541-E1AB-48F6-AEC6-41407386B1A6}"/>
              </a:ext>
            </a:extLst>
          </p:cNvPr>
          <p:cNvCxnSpPr>
            <a:cxnSpLocks/>
          </p:cNvCxnSpPr>
          <p:nvPr/>
        </p:nvCxnSpPr>
        <p:spPr>
          <a:xfrm>
            <a:off x="10459305" y="5074043"/>
            <a:ext cx="1190218" cy="0"/>
          </a:xfrm>
          <a:prstGeom prst="straightConnector1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13AD567-7EE8-4EBD-BDD4-604FE01687E4}"/>
              </a:ext>
            </a:extLst>
          </p:cNvPr>
          <p:cNvCxnSpPr>
            <a:cxnSpLocks/>
          </p:cNvCxnSpPr>
          <p:nvPr/>
        </p:nvCxnSpPr>
        <p:spPr>
          <a:xfrm>
            <a:off x="10459305" y="5664593"/>
            <a:ext cx="1190218" cy="0"/>
          </a:xfrm>
          <a:prstGeom prst="straightConnector1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CE909B3-7EA9-471F-9443-85A179A6F152}"/>
              </a:ext>
            </a:extLst>
          </p:cNvPr>
          <p:cNvSpPr txBox="1"/>
          <p:nvPr/>
        </p:nvSpPr>
        <p:spPr>
          <a:xfrm>
            <a:off x="10586443" y="5184652"/>
            <a:ext cx="1063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n w="2540">
                  <a:solidFill>
                    <a:schemeClr val="bg1"/>
                  </a:solidFill>
                </a:ln>
                <a:solidFill>
                  <a:srgbClr val="FF8800"/>
                </a:solidFill>
                <a:latin typeface="Yu Gothic UI" panose="020B0500000000000000" pitchFamily="50" charset="-128"/>
              </a:rPr>
              <a:t>~ 3 mm</a:t>
            </a:r>
            <a:endParaRPr kumimoji="1" lang="ja-JP" altLang="en-US" b="1" dirty="0">
              <a:ln w="2540">
                <a:solidFill>
                  <a:schemeClr val="bg1"/>
                </a:solidFill>
              </a:ln>
              <a:solidFill>
                <a:srgbClr val="FF8800"/>
              </a:solidFill>
              <a:latin typeface="Yu Gothic UI" panose="020B0500000000000000" pitchFamily="50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DFFB0AF2-E703-4147-9419-995FB93EAAAF}"/>
              </a:ext>
            </a:extLst>
          </p:cNvPr>
          <p:cNvCxnSpPr>
            <a:cxnSpLocks/>
          </p:cNvCxnSpPr>
          <p:nvPr/>
        </p:nvCxnSpPr>
        <p:spPr>
          <a:xfrm>
            <a:off x="10379896" y="4381357"/>
            <a:ext cx="1641122" cy="0"/>
          </a:xfrm>
          <a:prstGeom prst="straightConnector1">
            <a:avLst/>
          </a:prstGeom>
          <a:ln w="38100">
            <a:solidFill>
              <a:srgbClr val="FF0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B3F7483-1655-4D12-9AAF-8DD3E1B3AA24}"/>
              </a:ext>
            </a:extLst>
          </p:cNvPr>
          <p:cNvCxnSpPr>
            <a:cxnSpLocks/>
          </p:cNvCxnSpPr>
          <p:nvPr/>
        </p:nvCxnSpPr>
        <p:spPr>
          <a:xfrm>
            <a:off x="10398946" y="6375400"/>
            <a:ext cx="1641122" cy="0"/>
          </a:xfrm>
          <a:prstGeom prst="straightConnector1">
            <a:avLst/>
          </a:prstGeom>
          <a:ln w="38100">
            <a:solidFill>
              <a:srgbClr val="FF0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71E89DE-D13C-4749-A622-C83A762E2B91}"/>
              </a:ext>
            </a:extLst>
          </p:cNvPr>
          <p:cNvSpPr txBox="1"/>
          <p:nvPr/>
        </p:nvSpPr>
        <p:spPr>
          <a:xfrm>
            <a:off x="10597214" y="3956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D8"/>
                </a:solidFill>
                <a:latin typeface="Yu Gothic UI" panose="020B0500000000000000" pitchFamily="50" charset="-128"/>
              </a:rPr>
              <a:t>11 mm</a:t>
            </a:r>
            <a:endParaRPr kumimoji="1" lang="ja-JP" altLang="en-US" b="1" dirty="0">
              <a:solidFill>
                <a:srgbClr val="FF00D8"/>
              </a:solidFill>
              <a:latin typeface="Yu Gothic UI" panose="020B0500000000000000" pitchFamily="50" charset="-128"/>
            </a:endParaRPr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D3C6CBD6-60CD-4960-B08E-FDB0A7CF7E24}"/>
              </a:ext>
            </a:extLst>
          </p:cNvPr>
          <p:cNvSpPr/>
          <p:nvPr/>
        </p:nvSpPr>
        <p:spPr>
          <a:xfrm rot="16200000">
            <a:off x="3272009" y="2309640"/>
            <a:ext cx="2966121" cy="328040"/>
          </a:xfrm>
          <a:prstGeom prst="rightArrow">
            <a:avLst>
              <a:gd name="adj1" fmla="val 50000"/>
              <a:gd name="adj2" fmla="val 131628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1786510-2640-4FE8-AB76-CE3221BE512F}"/>
              </a:ext>
            </a:extLst>
          </p:cNvPr>
          <p:cNvSpPr txBox="1"/>
          <p:nvPr/>
        </p:nvSpPr>
        <p:spPr>
          <a:xfrm>
            <a:off x="4848224" y="3361161"/>
            <a:ext cx="168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Beam direction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294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EC51FC-E8C8-4BFD-80D7-E2C8A447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Problem of current setup and my solution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F346B-467A-4832-B158-E29BBCC3B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81050"/>
            <a:ext cx="11520000" cy="5457125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Concern: when using w=44 mm </a:t>
            </a:r>
            <a:r>
              <a:rPr lang="en-US" altLang="ja-JP" sz="1800" dirty="0"/>
              <a:t>scintillator, </a:t>
            </a:r>
            <a:r>
              <a:rPr kumimoji="1" lang="en-US" altLang="ja-JP" sz="1800" dirty="0"/>
              <a:t>Interfere the surface of scintillator and solder ? </a:t>
            </a:r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endParaRPr kumimoji="1" lang="en-US" altLang="ja-JP" sz="1800" dirty="0"/>
          </a:p>
          <a:p>
            <a:r>
              <a:rPr lang="en-US" altLang="ja-JP" sz="1800" dirty="0"/>
              <a:t>Change the method of connection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9F6240-0571-4728-8285-A90674E9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830290-3A55-4007-A6C6-439EB4BDE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5AEC776-D71D-4655-9A44-D0A4A826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9" t="20000" r="20935" b="20427"/>
          <a:stretch/>
        </p:blipFill>
        <p:spPr>
          <a:xfrm>
            <a:off x="8063468" y="1200979"/>
            <a:ext cx="3586643" cy="2067750"/>
          </a:xfrm>
          <a:prstGeom prst="rect">
            <a:avLst/>
          </a:prstGeo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0161A64-7049-4D78-B622-E5D36F0A036A}"/>
              </a:ext>
            </a:extLst>
          </p:cNvPr>
          <p:cNvCxnSpPr>
            <a:cxnSpLocks/>
          </p:cNvCxnSpPr>
          <p:nvPr/>
        </p:nvCxnSpPr>
        <p:spPr>
          <a:xfrm>
            <a:off x="9277600" y="1987826"/>
            <a:ext cx="0" cy="659957"/>
          </a:xfrm>
          <a:prstGeom prst="straightConnector1">
            <a:avLst/>
          </a:prstGeom>
          <a:ln w="38100">
            <a:solidFill>
              <a:srgbClr val="00FF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195FF89-3CFF-40C7-A544-05414F71FF0C}"/>
              </a:ext>
            </a:extLst>
          </p:cNvPr>
          <p:cNvSpPr/>
          <p:nvPr/>
        </p:nvSpPr>
        <p:spPr>
          <a:xfrm>
            <a:off x="8153400" y="1487988"/>
            <a:ext cx="1131727" cy="3816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00F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001060"/>
                </a:solidFill>
                <a:latin typeface="Yu Gothic UI Semibold" panose="020B0700000000000000" pitchFamily="50" charset="-128"/>
              </a:rPr>
              <a:t>~20 mm</a:t>
            </a:r>
            <a:endParaRPr kumimoji="1" lang="ja-JP" altLang="en-US" dirty="0">
              <a:solidFill>
                <a:srgbClr val="001060"/>
              </a:solidFill>
              <a:latin typeface="Yu Gothic UI Semibold" panose="020B0700000000000000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0EBC782-A72C-4516-BF8F-851C9CAE9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15" y="3891891"/>
            <a:ext cx="1300350" cy="234628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5FDD4FD-C3E0-41A6-A566-8308AEDCF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67" y="3706249"/>
            <a:ext cx="1664665" cy="2650101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DFB14597-1026-4201-9E31-B2C46E57695D}"/>
              </a:ext>
            </a:extLst>
          </p:cNvPr>
          <p:cNvSpPr/>
          <p:nvPr/>
        </p:nvSpPr>
        <p:spPr>
          <a:xfrm>
            <a:off x="3979712" y="4657724"/>
            <a:ext cx="1125688" cy="411729"/>
          </a:xfrm>
          <a:prstGeom prst="rightArrow">
            <a:avLst>
              <a:gd name="adj1" fmla="val 50000"/>
              <a:gd name="adj2" fmla="val 107835"/>
            </a:avLst>
          </a:prstGeom>
          <a:solidFill>
            <a:srgbClr val="FF00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61D3AE-E47C-40F3-A604-6B9FE13D9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05" y="1416268"/>
            <a:ext cx="875970" cy="1852461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07828983-3550-4069-8A65-5243E248A29F}"/>
              </a:ext>
            </a:extLst>
          </p:cNvPr>
          <p:cNvSpPr>
            <a:spLocks noChangeAspect="1"/>
          </p:cNvSpPr>
          <p:nvPr/>
        </p:nvSpPr>
        <p:spPr>
          <a:xfrm>
            <a:off x="5996901" y="1584368"/>
            <a:ext cx="228600" cy="2286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FB9FD1-5B36-4B32-9C5A-D40494E9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6538">
            <a:off x="6493051" y="2433281"/>
            <a:ext cx="746220" cy="9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8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A96D9-DA9D-4666-B9A6-A7A06674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New frame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40A70000-8CD1-4D91-A56F-29213979E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0" y="634552"/>
            <a:ext cx="4956619" cy="2788098"/>
          </a:xfrm>
          <a:ln w="127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C4AF79-CC92-4D33-A5CB-755AC44E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F42EDF-2408-4C5E-AC75-5BFA20F3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9DB04E-7DC9-4624-AAAB-9F8FB46B9C6E}"/>
              </a:ext>
            </a:extLst>
          </p:cNvPr>
          <p:cNvSpPr/>
          <p:nvPr/>
        </p:nvSpPr>
        <p:spPr>
          <a:xfrm>
            <a:off x="377780" y="3467350"/>
            <a:ext cx="2352675" cy="36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01060"/>
                </a:solidFill>
              </a:rPr>
              <a:t>Scintillators mounted</a:t>
            </a:r>
            <a:endParaRPr kumimoji="1" lang="ja-JP" altLang="en-US" sz="1600" dirty="0">
              <a:solidFill>
                <a:srgbClr val="00106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F571228-C74F-4A65-A5BB-46AFF94FE7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3" t="22991" r="18984" b="16528"/>
          <a:stretch/>
        </p:blipFill>
        <p:spPr>
          <a:xfrm>
            <a:off x="5965958" y="2825684"/>
            <a:ext cx="5991225" cy="324498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AB7E95-3A85-4574-A2B6-0353B4DCBE57}"/>
              </a:ext>
            </a:extLst>
          </p:cNvPr>
          <p:cNvSpPr/>
          <p:nvPr/>
        </p:nvSpPr>
        <p:spPr>
          <a:xfrm>
            <a:off x="2298700" y="944724"/>
            <a:ext cx="1282700" cy="53244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旧</a:t>
            </a:r>
            <a:r>
              <a:rPr kumimoji="1" lang="en-US" altLang="ja-JP" b="1" dirty="0">
                <a:solidFill>
                  <a:schemeClr val="tx1"/>
                </a:solidFill>
              </a:rPr>
              <a:t>ToF R</a:t>
            </a:r>
          </a:p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 (t=5, w=11 mm)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A070A4B-FF34-46AC-954B-668BC80A77F9}"/>
              </a:ext>
            </a:extLst>
          </p:cNvPr>
          <p:cNvSpPr/>
          <p:nvPr/>
        </p:nvSpPr>
        <p:spPr>
          <a:xfrm>
            <a:off x="2349500" y="2015835"/>
            <a:ext cx="1130300" cy="53244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旧</a:t>
            </a:r>
            <a:r>
              <a:rPr kumimoji="1" lang="en-US" altLang="ja-JP" b="1" dirty="0">
                <a:solidFill>
                  <a:schemeClr val="tx1"/>
                </a:solidFill>
              </a:rPr>
              <a:t>ToF L</a:t>
            </a:r>
          </a:p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(t=w=10 mm)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C850808-51CB-4783-B5CF-9F882B91A527}"/>
              </a:ext>
            </a:extLst>
          </p:cNvPr>
          <p:cNvCxnSpPr>
            <a:cxnSpLocks/>
          </p:cNvCxnSpPr>
          <p:nvPr/>
        </p:nvCxnSpPr>
        <p:spPr>
          <a:xfrm flipV="1">
            <a:off x="1122317" y="2933790"/>
            <a:ext cx="3703683" cy="77856"/>
          </a:xfrm>
          <a:prstGeom prst="straightConnector1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B329067-5C8A-43A8-9B6E-072C7A22C0D2}"/>
              </a:ext>
            </a:extLst>
          </p:cNvPr>
          <p:cNvSpPr/>
          <p:nvPr/>
        </p:nvSpPr>
        <p:spPr>
          <a:xfrm>
            <a:off x="2292349" y="3075146"/>
            <a:ext cx="1218803" cy="264954"/>
          </a:xfrm>
          <a:prstGeom prst="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001060"/>
                </a:solidFill>
                <a:latin typeface="Yu Gothic UI Semibold" panose="020B0700000000000000" pitchFamily="50" charset="-128"/>
              </a:rPr>
              <a:t>455 mm</a:t>
            </a:r>
            <a:endParaRPr kumimoji="1" lang="ja-JP" altLang="en-US" dirty="0">
              <a:solidFill>
                <a:srgbClr val="001060"/>
              </a:solidFill>
              <a:latin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515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132F8-C564-4D86-9A31-034C96E9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ToF: 5</a:t>
            </a:r>
            <a:r>
              <a:rPr kumimoji="1" lang="en-US" altLang="ja-JP" baseline="30000" dirty="0"/>
              <a:t>t</a:t>
            </a:r>
            <a:r>
              <a:rPr kumimoji="1" lang="en-US" altLang="ja-JP" dirty="0"/>
              <a:t> × 22</a:t>
            </a:r>
            <a:r>
              <a:rPr kumimoji="1" lang="en-US" altLang="ja-JP" baseline="30000" dirty="0"/>
              <a:t>w</a:t>
            </a:r>
            <a:r>
              <a:rPr kumimoji="1" lang="en-US" altLang="ja-JP" dirty="0"/>
              <a:t> mm scintillator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92FD1277-FE8C-4AD7-8DFD-2394A39D6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52550"/>
            <a:ext cx="7789333" cy="4381500"/>
          </a:xfrm>
          <a:ln w="15875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C2FD38-7C1C-4EDC-99F8-5566A52B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6D2006-1F38-4B56-A8A3-78F4958A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2E3B4E5-B4D4-4080-A42B-838E68F06A08}"/>
              </a:ext>
            </a:extLst>
          </p:cNvPr>
          <p:cNvSpPr txBox="1"/>
          <p:nvPr/>
        </p:nvSpPr>
        <p:spPr>
          <a:xfrm>
            <a:off x="366713" y="1171825"/>
            <a:ext cx="3024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Yu Gothic UI" panose="020B0500000000000000" pitchFamily="50" charset="-128"/>
              </a:rPr>
              <a:t>Check bias dependence:</a:t>
            </a:r>
          </a:p>
          <a:p>
            <a:r>
              <a:rPr kumimoji="1" lang="en-US" altLang="ja-JP" b="1" dirty="0">
                <a:latin typeface="Yu Gothic UI" panose="020B0500000000000000" pitchFamily="50" charset="-128"/>
              </a:rPr>
              <a:t>V</a:t>
            </a:r>
            <a:r>
              <a:rPr kumimoji="1" lang="en-US" altLang="ja-JP" b="1" baseline="-25000" dirty="0">
                <a:latin typeface="Yu Gothic UI" panose="020B0500000000000000" pitchFamily="50" charset="-128"/>
              </a:rPr>
              <a:t>b</a:t>
            </a:r>
            <a:r>
              <a:rPr kumimoji="1" lang="en-US" altLang="ja-JP" b="1" dirty="0">
                <a:latin typeface="Yu Gothic UI" panose="020B0500000000000000" pitchFamily="50" charset="-128"/>
              </a:rPr>
              <a:t>-V</a:t>
            </a:r>
            <a:r>
              <a:rPr kumimoji="1" lang="en-US" altLang="ja-JP" b="1" baseline="-25000" dirty="0">
                <a:latin typeface="Yu Gothic UI" panose="020B0500000000000000" pitchFamily="50" charset="-128"/>
              </a:rPr>
              <a:t>op</a:t>
            </a:r>
            <a:r>
              <a:rPr kumimoji="1" lang="en-US" altLang="ja-JP" b="1" dirty="0">
                <a:latin typeface="Yu Gothic UI" panose="020B0500000000000000" pitchFamily="50" charset="-128"/>
              </a:rPr>
              <a:t> = 0.0, 3.0, 6.0 [V]</a:t>
            </a:r>
          </a:p>
          <a:p>
            <a:endParaRPr kumimoji="1" lang="ja-JP" altLang="en-US" b="1" dirty="0"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901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A1349-3019-4911-9CB6-A4627B6D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Status of ToF cosmic: run076 (2020. 03. 07 15:24 </a:t>
            </a:r>
            <a:r>
              <a:rPr lang="ja-JP" altLang="en-US" dirty="0"/>
              <a:t>時点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497EAD26-543B-4851-BA38-97979C21D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1"/>
          <a:stretch/>
        </p:blipFill>
        <p:spPr>
          <a:xfrm>
            <a:off x="4275666" y="611596"/>
            <a:ext cx="7806603" cy="5804023"/>
          </a:xfrm>
          <a:ln w="12700">
            <a:solidFill>
              <a:srgbClr val="001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F5AD2D-44D7-4400-81E5-0655D01E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Mar 11 (Wed)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5A2ACE-FE97-4BDB-B72C-B75A856E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Status Report #18   FUJIWARA Tomomasa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793D547-203E-41F7-BFEE-88E6924D886A}"/>
              </a:ext>
            </a:extLst>
          </p:cNvPr>
          <p:cNvSpPr txBox="1"/>
          <p:nvPr/>
        </p:nvSpPr>
        <p:spPr>
          <a:xfrm>
            <a:off x="406399" y="867833"/>
            <a:ext cx="33951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Yu Gothic UI Semibold" panose="020B0700000000000000" pitchFamily="50" charset="-128"/>
              </a:rPr>
              <a:t>1454 min. (1 day 0 h 10 min.  )</a:t>
            </a:r>
          </a:p>
          <a:p>
            <a:endParaRPr kumimoji="1" lang="en-US" altLang="ja-JP" dirty="0">
              <a:latin typeface="Yu Gothic UI Semibold" panose="020B0700000000000000" pitchFamily="50" charset="-128"/>
            </a:endParaRPr>
          </a:p>
          <a:p>
            <a:endParaRPr kumimoji="1" lang="en-US" altLang="ja-JP" dirty="0">
              <a:latin typeface="Yu Gothic UI Semibold" panose="020B0700000000000000" pitchFamily="50" charset="-128"/>
            </a:endParaRPr>
          </a:p>
          <a:p>
            <a:endParaRPr kumimoji="1" lang="en-US" altLang="ja-JP" dirty="0">
              <a:latin typeface="Yu Gothic UI Semibold" panose="020B0700000000000000" pitchFamily="50" charset="-128"/>
            </a:endParaRPr>
          </a:p>
          <a:p>
            <a:endParaRPr kumimoji="1" lang="en-US" altLang="ja-JP" dirty="0">
              <a:latin typeface="Yu Gothic UI Semibold" panose="020B0700000000000000" pitchFamily="50" charset="-128"/>
            </a:endParaRPr>
          </a:p>
          <a:p>
            <a:endParaRPr kumimoji="1" lang="en-US" altLang="ja-JP" dirty="0">
              <a:latin typeface="Yu Gothic UI Semibold" panose="020B0700000000000000" pitchFamily="50" charset="-128"/>
            </a:endParaRPr>
          </a:p>
          <a:p>
            <a:endParaRPr kumimoji="1" lang="en-US" altLang="ja-JP" dirty="0">
              <a:latin typeface="Yu Gothic UI Semibold" panose="020B0700000000000000" pitchFamily="50" charset="-128"/>
            </a:endParaRPr>
          </a:p>
          <a:p>
            <a:endParaRPr kumimoji="1" lang="en-US" altLang="ja-JP" dirty="0">
              <a:latin typeface="Yu Gothic UI Semibold" panose="020B0700000000000000" pitchFamily="50" charset="-128"/>
            </a:endParaRPr>
          </a:p>
          <a:p>
            <a:endParaRPr kumimoji="1" lang="en-US" altLang="ja-JP" dirty="0">
              <a:latin typeface="Yu Gothic UI Semibold" panose="020B0700000000000000" pitchFamily="50" charset="-128"/>
            </a:endParaRPr>
          </a:p>
          <a:p>
            <a:r>
              <a:rPr kumimoji="1" lang="en-US" altLang="ja-JP" sz="2400" dirty="0">
                <a:solidFill>
                  <a:srgbClr val="001060"/>
                </a:solidFill>
                <a:latin typeface="Yu Gothic UI Semibold" panose="020B0700000000000000" pitchFamily="50" charset="-128"/>
              </a:rPr>
              <a:t>Rate: ~ 9 counts/min.</a:t>
            </a:r>
          </a:p>
          <a:p>
            <a:r>
              <a:rPr kumimoji="1" lang="en-US" altLang="ja-JP" sz="1600" b="1" dirty="0">
                <a:solidFill>
                  <a:srgbClr val="0070FF"/>
                </a:solidFill>
                <a:latin typeface="Yu Gothic UI Semilight" panose="020B0400000000000000" pitchFamily="50" charset="-128"/>
              </a:rPr>
              <a:t>(1 counts/6~7 sec </a:t>
            </a:r>
            <a:r>
              <a:rPr kumimoji="1" lang="ja-JP" altLang="en-US" sz="1600" b="1" dirty="0">
                <a:solidFill>
                  <a:srgbClr val="0070FF"/>
                </a:solidFill>
                <a:latin typeface="Yu Gothic UI Semilight" panose="020B0400000000000000" pitchFamily="50" charset="-128"/>
              </a:rPr>
              <a:t>くらい</a:t>
            </a:r>
            <a:r>
              <a:rPr kumimoji="1" lang="en-US" altLang="ja-JP" sz="1600" b="1" dirty="0">
                <a:solidFill>
                  <a:srgbClr val="0070FF"/>
                </a:solidFill>
                <a:latin typeface="Yu Gothic UI Semilight" panose="020B0400000000000000" pitchFamily="50" charset="-128"/>
              </a:rPr>
              <a:t>)</a:t>
            </a:r>
          </a:p>
          <a:p>
            <a:endParaRPr kumimoji="1" lang="en-US" altLang="ja-JP" sz="1600" b="1" dirty="0">
              <a:solidFill>
                <a:srgbClr val="0070FF"/>
              </a:solidFill>
              <a:latin typeface="Yu Gothic UI Semilight" panose="020B0400000000000000" pitchFamily="50" charset="-128"/>
            </a:endParaRPr>
          </a:p>
          <a:p>
            <a:endParaRPr kumimoji="1" lang="en-US" altLang="ja-JP" sz="1600" b="1" dirty="0">
              <a:solidFill>
                <a:srgbClr val="0070FF"/>
              </a:solidFill>
              <a:latin typeface="Yu Gothic UI Semilight" panose="020B0400000000000000" pitchFamily="50" charset="-128"/>
            </a:endParaRPr>
          </a:p>
          <a:p>
            <a:r>
              <a:rPr kumimoji="1" lang="en-US" altLang="ja-JP" sz="1600" b="1" dirty="0">
                <a:solidFill>
                  <a:srgbClr val="0070FF"/>
                </a:solidFill>
                <a:latin typeface="Yu Gothic UI Semilight" panose="020B0400000000000000" pitchFamily="50" charset="-128"/>
              </a:rPr>
              <a:t>※ 5</a:t>
            </a:r>
            <a:r>
              <a:rPr kumimoji="1" lang="en-US" altLang="ja-JP" sz="1600" b="1" baseline="30000" dirty="0">
                <a:solidFill>
                  <a:srgbClr val="0070FF"/>
                </a:solidFill>
                <a:latin typeface="Yu Gothic UI Semilight" panose="020B0400000000000000" pitchFamily="50" charset="-128"/>
              </a:rPr>
              <a:t>t</a:t>
            </a:r>
            <a:r>
              <a:rPr kumimoji="1" lang="en-US" altLang="ja-JP" sz="1600" b="1" dirty="0">
                <a:solidFill>
                  <a:srgbClr val="0070FF"/>
                </a:solidFill>
                <a:latin typeface="Yu Gothic UI Semilight" panose="020B0400000000000000" pitchFamily="50" charset="-128"/>
              </a:rPr>
              <a:t> × 11</a:t>
            </a:r>
            <a:r>
              <a:rPr kumimoji="1" lang="en-US" altLang="ja-JP" sz="1600" b="1" baseline="30000" dirty="0">
                <a:solidFill>
                  <a:srgbClr val="0070FF"/>
                </a:solidFill>
                <a:latin typeface="Yu Gothic UI Semilight" panose="020B0400000000000000" pitchFamily="50" charset="-128"/>
              </a:rPr>
              <a:t>w  </a:t>
            </a:r>
            <a:r>
              <a:rPr kumimoji="1" lang="en-US" altLang="ja-JP" sz="1600" b="1" dirty="0">
                <a:solidFill>
                  <a:srgbClr val="0070FF"/>
                </a:solidFill>
                <a:latin typeface="Yu Gothic UI Semilight" panose="020B0400000000000000" pitchFamily="50" charset="-128"/>
              </a:rPr>
              <a:t>mm:   ~6-7 counts/min</a:t>
            </a:r>
            <a:endParaRPr kumimoji="1" lang="ja-JP" altLang="en-US" sz="1600" b="1" dirty="0">
              <a:solidFill>
                <a:srgbClr val="0070FF"/>
              </a:solidFill>
              <a:latin typeface="Yu Gothic UI Semilight" panose="020B0400000000000000" pitchFamily="50" charset="-128"/>
            </a:endParaRPr>
          </a:p>
        </p:txBody>
      </p:sp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70002878-41A2-42A0-B333-BB97E5D64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69746"/>
              </p:ext>
            </p:extLst>
          </p:nvPr>
        </p:nvGraphicFramePr>
        <p:xfrm>
          <a:off x="41996" y="1329261"/>
          <a:ext cx="4165935" cy="182315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58202">
                  <a:extLst>
                    <a:ext uri="{9D8B030D-6E8A-4147-A177-3AD203B41FA5}">
                      <a16:colId xmlns:a16="http://schemas.microsoft.com/office/drawing/2014/main" val="3807154481"/>
                    </a:ext>
                  </a:extLst>
                </a:gridCol>
                <a:gridCol w="2607733">
                  <a:extLst>
                    <a:ext uri="{9D8B030D-6E8A-4147-A177-3AD203B41FA5}">
                      <a16:colId xmlns:a16="http://schemas.microsoft.com/office/drawing/2014/main" val="1309999856"/>
                    </a:ext>
                  </a:extLst>
                </a:gridCol>
              </a:tblGrid>
              <a:tr h="491069">
                <a:tc>
                  <a:txBody>
                    <a:bodyPr/>
                    <a:lstStyle/>
                    <a:p>
                      <a:endParaRPr kumimoji="1" lang="ja-JP" altLang="en-US" sz="2400" baseline="0" dirty="0">
                        <a:latin typeface="Yu Gothic UI Semibold" panose="020B07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aseline="0" dirty="0">
                          <a:latin typeface="Yu Gothic UI Semibold" panose="020B0700000000000000" pitchFamily="50" charset="-128"/>
                        </a:rPr>
                        <a:t>Counts</a:t>
                      </a:r>
                      <a:endParaRPr kumimoji="1" lang="ja-JP" altLang="en-US" sz="2400" baseline="0" dirty="0">
                        <a:latin typeface="Yu Gothic UI Semibold" panose="020B07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881250"/>
                  </a:ext>
                </a:extLst>
              </a:tr>
              <a:tr h="66604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aseline="0" dirty="0">
                          <a:latin typeface="Yu Gothic UI Semibold" panose="020B0700000000000000" pitchFamily="50" charset="-128"/>
                        </a:rPr>
                        <a:t>Request</a:t>
                      </a:r>
                      <a:endParaRPr kumimoji="1" lang="ja-JP" altLang="en-US" sz="2400" baseline="0" dirty="0">
                        <a:latin typeface="Yu Gothic UI Semibold" panose="020B07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aseline="0" dirty="0">
                          <a:latin typeface="Yu Gothic UI Semibold" panose="020B0700000000000000" pitchFamily="50" charset="-128"/>
                        </a:rPr>
                        <a:t>12730</a:t>
                      </a:r>
                      <a:endParaRPr kumimoji="1" lang="ja-JP" altLang="en-US" sz="2400" baseline="0" dirty="0">
                        <a:latin typeface="Yu Gothic UI Semibold" panose="020B07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211894"/>
                  </a:ext>
                </a:extLst>
              </a:tr>
              <a:tr h="66604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aseline="0" dirty="0">
                          <a:latin typeface="Yu Gothic UI Semibold" panose="020B0700000000000000" pitchFamily="50" charset="-128"/>
                        </a:rPr>
                        <a:t>Accept</a:t>
                      </a:r>
                      <a:endParaRPr kumimoji="1" lang="ja-JP" altLang="en-US" sz="2400" baseline="0" dirty="0">
                        <a:latin typeface="Yu Gothic UI Semibold" panose="020B07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aseline="0" dirty="0">
                          <a:latin typeface="Yu Gothic UI Semibold" panose="020B0700000000000000" pitchFamily="50" charset="-128"/>
                        </a:rPr>
                        <a:t>12729</a:t>
                      </a:r>
                      <a:endParaRPr kumimoji="1" lang="ja-JP" altLang="en-US" sz="2400" baseline="0" dirty="0">
                        <a:latin typeface="Yu Gothic UI Semibold" panose="020B07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5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219350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seminar_01</Template>
  <TotalTime>641</TotalTime>
  <Words>1203</Words>
  <Application>Microsoft Office PowerPoint</Application>
  <PresentationFormat>ワイド画面</PresentationFormat>
  <Paragraphs>201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8" baseType="lpstr">
      <vt:lpstr>BIZ UDP明朝 Medium</vt:lpstr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Wingdings</vt:lpstr>
      <vt:lpstr>seminar_01</vt:lpstr>
      <vt:lpstr>Status Report #18</vt:lpstr>
      <vt:lpstr>About modules</vt:lpstr>
      <vt:lpstr>About modules</vt:lpstr>
      <vt:lpstr>About modules</vt:lpstr>
      <vt:lpstr>ToF frame reconstruction</vt:lpstr>
      <vt:lpstr>Problem of current setup and my solution</vt:lpstr>
      <vt:lpstr>New frame</vt:lpstr>
      <vt:lpstr>ToF: 5t × 22w mm scintillator</vt:lpstr>
      <vt:lpstr>Status of ToF cosmic: run076 (2020. 03. 07 15:24 時点)</vt:lpstr>
      <vt:lpstr>Result: t=5, w=22 mm scintillator</vt:lpstr>
      <vt:lpstr>TDC distribution check</vt:lpstr>
      <vt:lpstr>TDC distribution check</vt:lpstr>
      <vt:lpstr>Difference between left and right TDC</vt:lpstr>
      <vt:lpstr>Correlation of difference TDC</vt:lpstr>
      <vt:lpstr>Geometrical average of both side of QDC</vt:lpstr>
      <vt:lpstr>QDC &amp; TDC dist. after cut</vt:lpstr>
      <vt:lpstr>Difference of TDC dist. w/ QDC cut</vt:lpstr>
      <vt:lpstr>Difference of TDC: Peak structure</vt:lpstr>
      <vt:lpstr>PowerPoint プレゼンテーション</vt:lpstr>
      <vt:lpstr>PowerPoint プレゼンテーション</vt:lpstr>
      <vt:lpstr>PowerPoint プレゼンテーション</vt:lpstr>
      <vt:lpstr>To do next</vt:lpstr>
      <vt:lpstr>Back up</vt:lpstr>
      <vt:lpstr>Status of ToF cosmic: run076 (2020. 03. 07 15:24 時点)</vt:lpstr>
      <vt:lpstr>PowerPoint プレゼンテーション</vt:lpstr>
      <vt:lpstr>run076:   Vb=44.7 V,   t=5, w=22 mm</vt:lpstr>
      <vt:lpstr>run076:   Vb=44.7 V,   t=5, w=22 mm</vt:lpstr>
      <vt:lpstr>run076:   Vb=44.7 V,   t=5, w=22 mm</vt:lpstr>
      <vt:lpstr>PowerPoint プレゼンテーション</vt:lpstr>
      <vt:lpstr>run078:   Vb=41.7 V,   t=5, w=22 mm</vt:lpstr>
      <vt:lpstr>run078:   Vb=41.7 V,   t=5, w=22 mm</vt:lpstr>
      <vt:lpstr>run078:   Vb=41.7 V,   t=5, w=22 mm</vt:lpstr>
      <vt:lpstr>run078:   Vb=41.7 V,   t=5, w=22 mm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Status_Report_#18</dc:title>
  <dc:creator>Tomomasa Fujiwara</dc:creator>
  <cp:lastModifiedBy>Tomomasa Fujiwara</cp:lastModifiedBy>
  <cp:revision>23</cp:revision>
  <cp:lastPrinted>2020-03-09T01:36:24Z</cp:lastPrinted>
  <dcterms:created xsi:type="dcterms:W3CDTF">2020-03-06T06:56:22Z</dcterms:created>
  <dcterms:modified xsi:type="dcterms:W3CDTF">2020-03-11T02:03:22Z</dcterms:modified>
</cp:coreProperties>
</file>